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sldIdLst>
    <p:sldId id="337" r:id="rId2"/>
    <p:sldId id="342" r:id="rId3"/>
    <p:sldId id="336" r:id="rId4"/>
    <p:sldId id="355" r:id="rId5"/>
    <p:sldId id="356" r:id="rId6"/>
    <p:sldId id="357" r:id="rId7"/>
    <p:sldId id="353" r:id="rId8"/>
    <p:sldId id="371" r:id="rId9"/>
    <p:sldId id="358" r:id="rId10"/>
    <p:sldId id="309" r:id="rId11"/>
    <p:sldId id="343" r:id="rId12"/>
    <p:sldId id="365" r:id="rId13"/>
    <p:sldId id="366" r:id="rId14"/>
    <p:sldId id="278" r:id="rId15"/>
    <p:sldId id="345" r:id="rId16"/>
    <p:sldId id="369" r:id="rId17"/>
    <p:sldId id="346" r:id="rId18"/>
    <p:sldId id="347" r:id="rId19"/>
    <p:sldId id="354" r:id="rId20"/>
    <p:sldId id="279" r:id="rId21"/>
    <p:sldId id="344" r:id="rId22"/>
    <p:sldId id="367" r:id="rId23"/>
    <p:sldId id="372" r:id="rId24"/>
    <p:sldId id="351" r:id="rId25"/>
    <p:sldId id="373" r:id="rId26"/>
    <p:sldId id="374" r:id="rId27"/>
    <p:sldId id="349" r:id="rId28"/>
    <p:sldId id="310" r:id="rId29"/>
    <p:sldId id="350" r:id="rId30"/>
    <p:sldId id="311" r:id="rId31"/>
    <p:sldId id="352" r:id="rId32"/>
    <p:sldId id="312" r:id="rId33"/>
    <p:sldId id="315" r:id="rId34"/>
    <p:sldId id="316" r:id="rId35"/>
    <p:sldId id="317" r:id="rId36"/>
    <p:sldId id="361" r:id="rId37"/>
    <p:sldId id="318" r:id="rId38"/>
    <p:sldId id="362" r:id="rId39"/>
    <p:sldId id="313" r:id="rId40"/>
    <p:sldId id="319" r:id="rId41"/>
    <p:sldId id="320" r:id="rId42"/>
    <p:sldId id="321" r:id="rId43"/>
    <p:sldId id="363" r:id="rId44"/>
    <p:sldId id="322" r:id="rId45"/>
    <p:sldId id="323" r:id="rId46"/>
    <p:sldId id="370" r:id="rId47"/>
    <p:sldId id="31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948657-F673-684B-BE55-1E69C126AAEA}" v="973" dt="2022-02-16T11:52:35.7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254"/>
    <p:restoredTop sz="57584"/>
  </p:normalViewPr>
  <p:slideViewPr>
    <p:cSldViewPr snapToGrid="0" snapToObjects="1">
      <p:cViewPr varScale="1">
        <p:scale>
          <a:sx n="64" d="100"/>
          <a:sy n="64" d="100"/>
        </p:scale>
        <p:origin x="9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NER Elizabeth [Rossmoyne Senior High School]" userId="45570fc7-c0a4-4b7f-b0e7-682d9932c05c" providerId="ADAL" clId="{95948657-F673-684B-BE55-1E69C126AAEA}"/>
    <pc:docChg chg="undo custSel addSld delSld modSld sldOrd">
      <pc:chgData name="RAYNER Elizabeth [Rossmoyne Senior High School]" userId="45570fc7-c0a4-4b7f-b0e7-682d9932c05c" providerId="ADAL" clId="{95948657-F673-684B-BE55-1E69C126AAEA}" dt="2022-02-16T11:53:18.986" v="7562" actId="2696"/>
      <pc:docMkLst>
        <pc:docMk/>
      </pc:docMkLst>
      <pc:sldChg chg="addSp delSp modSp mod modNotesTx">
        <pc:chgData name="RAYNER Elizabeth [Rossmoyne Senior High School]" userId="45570fc7-c0a4-4b7f-b0e7-682d9932c05c" providerId="ADAL" clId="{95948657-F673-684B-BE55-1E69C126AAEA}" dt="2022-02-14T07:03:44.475" v="6973" actId="1076"/>
        <pc:sldMkLst>
          <pc:docMk/>
          <pc:sldMk cId="3556490947" sldId="278"/>
        </pc:sldMkLst>
        <pc:spChg chg="add del mod">
          <ac:chgData name="RAYNER Elizabeth [Rossmoyne Senior High School]" userId="45570fc7-c0a4-4b7f-b0e7-682d9932c05c" providerId="ADAL" clId="{95948657-F673-684B-BE55-1E69C126AAEA}" dt="2022-02-10T09:23:41.339" v="3" actId="478"/>
          <ac:spMkLst>
            <pc:docMk/>
            <pc:sldMk cId="3556490947" sldId="278"/>
            <ac:spMk id="2" creationId="{C83C9B95-F448-B04F-BBD9-5309080617E0}"/>
          </ac:spMkLst>
        </pc:spChg>
        <pc:spChg chg="add mod">
          <ac:chgData name="RAYNER Elizabeth [Rossmoyne Senior High School]" userId="45570fc7-c0a4-4b7f-b0e7-682d9932c05c" providerId="ADAL" clId="{95948657-F673-684B-BE55-1E69C126AAEA}" dt="2022-02-11T12:11:10.947" v="5050" actId="1038"/>
          <ac:spMkLst>
            <pc:docMk/>
            <pc:sldMk cId="3556490947" sldId="278"/>
            <ac:spMk id="3" creationId="{8773C6C2-168E-1D4D-964C-C41673079305}"/>
          </ac:spMkLst>
        </pc:spChg>
        <pc:spChg chg="mod">
          <ac:chgData name="RAYNER Elizabeth [Rossmoyne Senior High School]" userId="45570fc7-c0a4-4b7f-b0e7-682d9932c05c" providerId="ADAL" clId="{95948657-F673-684B-BE55-1E69C126AAEA}" dt="2022-02-14T07:03:44.475" v="6973" actId="1076"/>
          <ac:spMkLst>
            <pc:docMk/>
            <pc:sldMk cId="3556490947" sldId="278"/>
            <ac:spMk id="6" creationId="{C17913F3-D21E-E744-8E4F-245B480B3406}"/>
          </ac:spMkLst>
        </pc:spChg>
        <pc:spChg chg="mod">
          <ac:chgData name="RAYNER Elizabeth [Rossmoyne Senior High School]" userId="45570fc7-c0a4-4b7f-b0e7-682d9932c05c" providerId="ADAL" clId="{95948657-F673-684B-BE55-1E69C126AAEA}" dt="2022-02-11T11:21:38.092" v="2843" actId="1076"/>
          <ac:spMkLst>
            <pc:docMk/>
            <pc:sldMk cId="3556490947" sldId="278"/>
            <ac:spMk id="7" creationId="{DE889A20-8F24-674E-815D-D102860662A3}"/>
          </ac:spMkLst>
        </pc:spChg>
        <pc:spChg chg="del mod">
          <ac:chgData name="RAYNER Elizabeth [Rossmoyne Senior High School]" userId="45570fc7-c0a4-4b7f-b0e7-682d9932c05c" providerId="ADAL" clId="{95948657-F673-684B-BE55-1E69C126AAEA}" dt="2022-02-10T09:30:19.815" v="191" actId="478"/>
          <ac:spMkLst>
            <pc:docMk/>
            <pc:sldMk cId="3556490947" sldId="278"/>
            <ac:spMk id="16386" creationId="{6A5BE2BF-8B00-B64A-8E66-C85172841EC8}"/>
          </ac:spMkLst>
        </pc:spChg>
        <pc:picChg chg="add mod">
          <ac:chgData name="RAYNER Elizabeth [Rossmoyne Senior High School]" userId="45570fc7-c0a4-4b7f-b0e7-682d9932c05c" providerId="ADAL" clId="{95948657-F673-684B-BE55-1E69C126AAEA}" dt="2022-02-11T12:11:15.823" v="5051" actId="14100"/>
          <ac:picMkLst>
            <pc:docMk/>
            <pc:sldMk cId="3556490947" sldId="278"/>
            <ac:picMk id="14" creationId="{A7C0566A-108B-804F-9242-2973F4970E7B}"/>
          </ac:picMkLst>
        </pc:picChg>
        <pc:picChg chg="add del">
          <ac:chgData name="RAYNER Elizabeth [Rossmoyne Senior High School]" userId="45570fc7-c0a4-4b7f-b0e7-682d9932c05c" providerId="ADAL" clId="{95948657-F673-684B-BE55-1E69C126AAEA}" dt="2022-02-11T11:25:45.836" v="2882"/>
          <ac:picMkLst>
            <pc:docMk/>
            <pc:sldMk cId="3556490947" sldId="278"/>
            <ac:picMk id="4098" creationId="{26282CC7-EFB7-FE49-8B20-B852CF930601}"/>
          </ac:picMkLst>
        </pc:picChg>
        <pc:picChg chg="mod">
          <ac:chgData name="RAYNER Elizabeth [Rossmoyne Senior High School]" userId="45570fc7-c0a4-4b7f-b0e7-682d9932c05c" providerId="ADAL" clId="{95948657-F673-684B-BE55-1E69C126AAEA}" dt="2022-02-11T12:10:59.955" v="5038" actId="1076"/>
          <ac:picMkLst>
            <pc:docMk/>
            <pc:sldMk cId="3556490947" sldId="278"/>
            <ac:picMk id="16389" creationId="{4DD8357D-C7AF-0040-9E56-D668F06BECDE}"/>
          </ac:picMkLst>
        </pc:picChg>
        <pc:cxnChg chg="add mod">
          <ac:chgData name="RAYNER Elizabeth [Rossmoyne Senior High School]" userId="45570fc7-c0a4-4b7f-b0e7-682d9932c05c" providerId="ADAL" clId="{95948657-F673-684B-BE55-1E69C126AAEA}" dt="2022-02-10T09:27:01.067" v="93" actId="14100"/>
          <ac:cxnSpMkLst>
            <pc:docMk/>
            <pc:sldMk cId="3556490947" sldId="278"/>
            <ac:cxnSpMk id="5" creationId="{2BA7A4B4-1E39-D24E-86BE-2A7105744F15}"/>
          </ac:cxnSpMkLst>
        </pc:cxnChg>
        <pc:cxnChg chg="add mod">
          <ac:chgData name="RAYNER Elizabeth [Rossmoyne Senior High School]" userId="45570fc7-c0a4-4b7f-b0e7-682d9932c05c" providerId="ADAL" clId="{95948657-F673-684B-BE55-1E69C126AAEA}" dt="2022-02-11T12:11:03.573" v="5039" actId="14100"/>
          <ac:cxnSpMkLst>
            <pc:docMk/>
            <pc:sldMk cId="3556490947" sldId="278"/>
            <ac:cxnSpMk id="9" creationId="{5C1BF47D-3B50-DB49-9C08-DB61BF59B9C0}"/>
          </ac:cxnSpMkLst>
        </pc:cxnChg>
        <pc:cxnChg chg="add mod">
          <ac:chgData name="RAYNER Elizabeth [Rossmoyne Senior High School]" userId="45570fc7-c0a4-4b7f-b0e7-682d9932c05c" providerId="ADAL" clId="{95948657-F673-684B-BE55-1E69C126AAEA}" dt="2022-02-10T09:27:05.243" v="95" actId="14100"/>
          <ac:cxnSpMkLst>
            <pc:docMk/>
            <pc:sldMk cId="3556490947" sldId="278"/>
            <ac:cxnSpMk id="11" creationId="{C9A8AD63-F577-F042-8D35-3713555045BF}"/>
          </ac:cxnSpMkLst>
        </pc:cxnChg>
      </pc:sldChg>
      <pc:sldChg chg="addSp modSp mod">
        <pc:chgData name="RAYNER Elizabeth [Rossmoyne Senior High School]" userId="45570fc7-c0a4-4b7f-b0e7-682d9932c05c" providerId="ADAL" clId="{95948657-F673-684B-BE55-1E69C126AAEA}" dt="2022-02-16T10:40:56.740" v="7260" actId="1076"/>
        <pc:sldMkLst>
          <pc:docMk/>
          <pc:sldMk cId="3640773976" sldId="279"/>
        </pc:sldMkLst>
        <pc:spChg chg="mod">
          <ac:chgData name="RAYNER Elizabeth [Rossmoyne Senior High School]" userId="45570fc7-c0a4-4b7f-b0e7-682d9932c05c" providerId="ADAL" clId="{95948657-F673-684B-BE55-1E69C126AAEA}" dt="2022-02-14T01:42:33.989" v="6813" actId="20577"/>
          <ac:spMkLst>
            <pc:docMk/>
            <pc:sldMk cId="3640773976" sldId="279"/>
            <ac:spMk id="7" creationId="{C17913F3-D21E-E744-8E4F-245B480B3406}"/>
          </ac:spMkLst>
        </pc:spChg>
        <pc:spChg chg="mod">
          <ac:chgData name="RAYNER Elizabeth [Rossmoyne Senior High School]" userId="45570fc7-c0a4-4b7f-b0e7-682d9932c05c" providerId="ADAL" clId="{95948657-F673-684B-BE55-1E69C126AAEA}" dt="2022-02-10T09:45:38.057" v="1078" actId="20577"/>
          <ac:spMkLst>
            <pc:docMk/>
            <pc:sldMk cId="3640773976" sldId="279"/>
            <ac:spMk id="19458" creationId="{8AEAA36E-240D-5D49-8FEA-E78E56791A7F}"/>
          </ac:spMkLst>
        </pc:spChg>
        <pc:picChg chg="add mod">
          <ac:chgData name="RAYNER Elizabeth [Rossmoyne Senior High School]" userId="45570fc7-c0a4-4b7f-b0e7-682d9932c05c" providerId="ADAL" clId="{95948657-F673-684B-BE55-1E69C126AAEA}" dt="2022-02-15T06:19:33.204" v="7130" actId="1076"/>
          <ac:picMkLst>
            <pc:docMk/>
            <pc:sldMk cId="3640773976" sldId="279"/>
            <ac:picMk id="6" creationId="{53E23E4D-C76C-DD47-993F-DBBB782C30C1}"/>
          </ac:picMkLst>
        </pc:picChg>
        <pc:picChg chg="add mod">
          <ac:chgData name="RAYNER Elizabeth [Rossmoyne Senior High School]" userId="45570fc7-c0a4-4b7f-b0e7-682d9932c05c" providerId="ADAL" clId="{95948657-F673-684B-BE55-1E69C126AAEA}" dt="2022-02-16T10:40:56.740" v="7260" actId="1076"/>
          <ac:picMkLst>
            <pc:docMk/>
            <pc:sldMk cId="3640773976" sldId="279"/>
            <ac:picMk id="5122" creationId="{4B4DC303-82B1-F84A-A1D1-C351407A3875}"/>
          </ac:picMkLst>
        </pc:picChg>
      </pc:sldChg>
      <pc:sldChg chg="addSp delSp modSp add del mod modNotesTx">
        <pc:chgData name="RAYNER Elizabeth [Rossmoyne Senior High School]" userId="45570fc7-c0a4-4b7f-b0e7-682d9932c05c" providerId="ADAL" clId="{95948657-F673-684B-BE55-1E69C126AAEA}" dt="2022-02-11T11:39:45.085" v="3600" actId="2696"/>
        <pc:sldMkLst>
          <pc:docMk/>
          <pc:sldMk cId="3787477336" sldId="308"/>
        </pc:sldMkLst>
        <pc:spChg chg="add del mod">
          <ac:chgData name="RAYNER Elizabeth [Rossmoyne Senior High School]" userId="45570fc7-c0a4-4b7f-b0e7-682d9932c05c" providerId="ADAL" clId="{95948657-F673-684B-BE55-1E69C126AAEA}" dt="2022-02-10T09:34:07.738" v="501"/>
          <ac:spMkLst>
            <pc:docMk/>
            <pc:sldMk cId="3787477336" sldId="308"/>
            <ac:spMk id="2" creationId="{9BCAFA6B-8499-714B-A791-35877F7AE3BA}"/>
          </ac:spMkLst>
        </pc:spChg>
        <pc:spChg chg="mod">
          <ac:chgData name="RAYNER Elizabeth [Rossmoyne Senior High School]" userId="45570fc7-c0a4-4b7f-b0e7-682d9932c05c" providerId="ADAL" clId="{95948657-F673-684B-BE55-1E69C126AAEA}" dt="2022-02-10T09:29:52.719" v="184" actId="20577"/>
          <ac:spMkLst>
            <pc:docMk/>
            <pc:sldMk cId="3787477336" sldId="308"/>
            <ac:spMk id="4" creationId="{C17913F3-D21E-E744-8E4F-245B480B3406}"/>
          </ac:spMkLst>
        </pc:spChg>
        <pc:spChg chg="add mod">
          <ac:chgData name="RAYNER Elizabeth [Rossmoyne Senior High School]" userId="45570fc7-c0a4-4b7f-b0e7-682d9932c05c" providerId="ADAL" clId="{95948657-F673-684B-BE55-1E69C126AAEA}" dt="2022-02-10T09:30:15.345" v="190" actId="255"/>
          <ac:spMkLst>
            <pc:docMk/>
            <pc:sldMk cId="3787477336" sldId="308"/>
            <ac:spMk id="5" creationId="{EBB7199B-7B0F-394E-9EBE-043BAAD5D2B7}"/>
          </ac:spMkLst>
        </pc:spChg>
        <pc:picChg chg="add mod">
          <ac:chgData name="RAYNER Elizabeth [Rossmoyne Senior High School]" userId="45570fc7-c0a4-4b7f-b0e7-682d9932c05c" providerId="ADAL" clId="{95948657-F673-684B-BE55-1E69C126AAEA}" dt="2022-02-10T09:32:02.082" v="198" actId="1076"/>
          <ac:picMkLst>
            <pc:docMk/>
            <pc:sldMk cId="3787477336" sldId="308"/>
            <ac:picMk id="1026" creationId="{8A88AA8F-4986-464D-925C-CC09008FC46D}"/>
          </ac:picMkLst>
        </pc:picChg>
        <pc:picChg chg="del">
          <ac:chgData name="RAYNER Elizabeth [Rossmoyne Senior High School]" userId="45570fc7-c0a4-4b7f-b0e7-682d9932c05c" providerId="ADAL" clId="{95948657-F673-684B-BE55-1E69C126AAEA}" dt="2022-02-10T09:26:39.705" v="86" actId="21"/>
          <ac:picMkLst>
            <pc:docMk/>
            <pc:sldMk cId="3787477336" sldId="308"/>
            <ac:picMk id="17411" creationId="{2FC7B62D-7837-8248-BBE3-C22537F6BA48}"/>
          </ac:picMkLst>
        </pc:picChg>
      </pc:sldChg>
      <pc:sldChg chg="addSp delSp modSp mod ord">
        <pc:chgData name="RAYNER Elizabeth [Rossmoyne Senior High School]" userId="45570fc7-c0a4-4b7f-b0e7-682d9932c05c" providerId="ADAL" clId="{95948657-F673-684B-BE55-1E69C126AAEA}" dt="2022-02-14T07:13:54.616" v="7006" actId="20578"/>
        <pc:sldMkLst>
          <pc:docMk/>
          <pc:sldMk cId="1970487660" sldId="309"/>
        </pc:sldMkLst>
        <pc:spChg chg="mod">
          <ac:chgData name="RAYNER Elizabeth [Rossmoyne Senior High School]" userId="45570fc7-c0a4-4b7f-b0e7-682d9932c05c" providerId="ADAL" clId="{95948657-F673-684B-BE55-1E69C126AAEA}" dt="2022-02-14T01:42:00.353" v="6801" actId="20577"/>
          <ac:spMkLst>
            <pc:docMk/>
            <pc:sldMk cId="1970487660" sldId="309"/>
            <ac:spMk id="8" creationId="{C17913F3-D21E-E744-8E4F-245B480B3406}"/>
          </ac:spMkLst>
        </pc:spChg>
        <pc:spChg chg="mod">
          <ac:chgData name="RAYNER Elizabeth [Rossmoyne Senior High School]" userId="45570fc7-c0a4-4b7f-b0e7-682d9932c05c" providerId="ADAL" clId="{95948657-F673-684B-BE55-1E69C126AAEA}" dt="2022-02-13T02:30:46.499" v="5924" actId="1076"/>
          <ac:spMkLst>
            <pc:docMk/>
            <pc:sldMk cId="1970487660" sldId="309"/>
            <ac:spMk id="18435" creationId="{EA0E6090-3760-A546-B1C3-941996296B3E}"/>
          </ac:spMkLst>
        </pc:spChg>
        <pc:picChg chg="add del mod">
          <ac:chgData name="RAYNER Elizabeth [Rossmoyne Senior High School]" userId="45570fc7-c0a4-4b7f-b0e7-682d9932c05c" providerId="ADAL" clId="{95948657-F673-684B-BE55-1E69C126AAEA}" dt="2022-02-13T02:30:32.600" v="5917"/>
          <ac:picMkLst>
            <pc:docMk/>
            <pc:sldMk cId="1970487660" sldId="309"/>
            <ac:picMk id="3074" creationId="{C1D1FD1E-A10E-D748-9A50-7CF5B5988577}"/>
          </ac:picMkLst>
        </pc:picChg>
        <pc:picChg chg="add del mod">
          <ac:chgData name="RAYNER Elizabeth [Rossmoyne Senior High School]" userId="45570fc7-c0a4-4b7f-b0e7-682d9932c05c" providerId="ADAL" clId="{95948657-F673-684B-BE55-1E69C126AAEA}" dt="2022-02-13T02:30:41.402" v="5922" actId="1076"/>
          <ac:picMkLst>
            <pc:docMk/>
            <pc:sldMk cId="1970487660" sldId="309"/>
            <ac:picMk id="18437" creationId="{8A461A24-C78B-8840-AB7D-3AA06FFC0AE1}"/>
          </ac:picMkLst>
        </pc:picChg>
      </pc:sldChg>
      <pc:sldChg chg="addSp delSp modSp mod">
        <pc:chgData name="RAYNER Elizabeth [Rossmoyne Senior High School]" userId="45570fc7-c0a4-4b7f-b0e7-682d9932c05c" providerId="ADAL" clId="{95948657-F673-684B-BE55-1E69C126AAEA}" dt="2022-02-13T02:37:28.419" v="6048" actId="20577"/>
        <pc:sldMkLst>
          <pc:docMk/>
          <pc:sldMk cId="1599033363" sldId="310"/>
        </pc:sldMkLst>
        <pc:spChg chg="add mod">
          <ac:chgData name="RAYNER Elizabeth [Rossmoyne Senior High School]" userId="45570fc7-c0a4-4b7f-b0e7-682d9932c05c" providerId="ADAL" clId="{95948657-F673-684B-BE55-1E69C126AAEA}" dt="2022-02-10T09:52:42.965" v="1271" actId="14100"/>
          <ac:spMkLst>
            <pc:docMk/>
            <pc:sldMk cId="1599033363" sldId="310"/>
            <ac:spMk id="2" creationId="{C4AA6AC8-9695-0142-9F5F-EFD79BA6B36D}"/>
          </ac:spMkLst>
        </pc:spChg>
        <pc:spChg chg="add mod">
          <ac:chgData name="RAYNER Elizabeth [Rossmoyne Senior High School]" userId="45570fc7-c0a4-4b7f-b0e7-682d9932c05c" providerId="ADAL" clId="{95948657-F673-684B-BE55-1E69C126AAEA}" dt="2022-02-10T09:48:31.383" v="1204" actId="1076"/>
          <ac:spMkLst>
            <pc:docMk/>
            <pc:sldMk cId="1599033363" sldId="310"/>
            <ac:spMk id="5" creationId="{A9ECB906-3C1E-0045-909E-72D731EC5EDB}"/>
          </ac:spMkLst>
        </pc:spChg>
        <pc:spChg chg="add mod">
          <ac:chgData name="RAYNER Elizabeth [Rossmoyne Senior High School]" userId="45570fc7-c0a4-4b7f-b0e7-682d9932c05c" providerId="ADAL" clId="{95948657-F673-684B-BE55-1E69C126AAEA}" dt="2022-02-13T02:37:28.419" v="6048" actId="20577"/>
          <ac:spMkLst>
            <pc:docMk/>
            <pc:sldMk cId="1599033363" sldId="310"/>
            <ac:spMk id="6" creationId="{1C4E3A2A-D242-B44B-A0AC-5A30FA6A8706}"/>
          </ac:spMkLst>
        </pc:spChg>
        <pc:graphicFrameChg chg="del mod">
          <ac:chgData name="RAYNER Elizabeth [Rossmoyne Senior High School]" userId="45570fc7-c0a4-4b7f-b0e7-682d9932c05c" providerId="ADAL" clId="{95948657-F673-684B-BE55-1E69C126AAEA}" dt="2022-02-10T09:49:24.424" v="1214" actId="478"/>
          <ac:graphicFrameMkLst>
            <pc:docMk/>
            <pc:sldMk cId="1599033363" sldId="310"/>
            <ac:graphicFrameMk id="4" creationId="{4C0C7AF9-128B-2247-93D0-7A1E87ADAAEA}"/>
          </ac:graphicFrameMkLst>
        </pc:graphicFrameChg>
        <pc:picChg chg="add del mod">
          <ac:chgData name="RAYNER Elizabeth [Rossmoyne Senior High School]" userId="45570fc7-c0a4-4b7f-b0e7-682d9932c05c" providerId="ADAL" clId="{95948657-F673-684B-BE55-1E69C126AAEA}" dt="2022-02-10T09:51:20.559" v="1249" actId="1076"/>
          <ac:picMkLst>
            <pc:docMk/>
            <pc:sldMk cId="1599033363" sldId="310"/>
            <ac:picMk id="7170" creationId="{B32CA1B1-AC3E-124A-9520-28CC6E2CFA3E}"/>
          </ac:picMkLst>
        </pc:picChg>
        <pc:cxnChg chg="add">
          <ac:chgData name="RAYNER Elizabeth [Rossmoyne Senior High School]" userId="45570fc7-c0a4-4b7f-b0e7-682d9932c05c" providerId="ADAL" clId="{95948657-F673-684B-BE55-1E69C126AAEA}" dt="2022-02-10T09:52:27.250" v="1268" actId="11529"/>
          <ac:cxnSpMkLst>
            <pc:docMk/>
            <pc:sldMk cId="1599033363" sldId="310"/>
            <ac:cxnSpMk id="7" creationId="{67CC1AE0-C5B5-0E48-8A3E-8A74D7A1BCAC}"/>
          </ac:cxnSpMkLst>
        </pc:cxnChg>
      </pc:sldChg>
      <pc:sldChg chg="addSp delSp modSp mod">
        <pc:chgData name="RAYNER Elizabeth [Rossmoyne Senior High School]" userId="45570fc7-c0a4-4b7f-b0e7-682d9932c05c" providerId="ADAL" clId="{95948657-F673-684B-BE55-1E69C126AAEA}" dt="2022-02-13T02:51:18.086" v="6514" actId="14100"/>
        <pc:sldMkLst>
          <pc:docMk/>
          <pc:sldMk cId="4123953811" sldId="311"/>
        </pc:sldMkLst>
        <pc:spChg chg="add mod">
          <ac:chgData name="RAYNER Elizabeth [Rossmoyne Senior High School]" userId="45570fc7-c0a4-4b7f-b0e7-682d9932c05c" providerId="ADAL" clId="{95948657-F673-684B-BE55-1E69C126AAEA}" dt="2022-02-10T09:59:58.526" v="1551" actId="20577"/>
          <ac:spMkLst>
            <pc:docMk/>
            <pc:sldMk cId="4123953811" sldId="311"/>
            <ac:spMk id="2" creationId="{B8AD400E-089C-3E4F-8FD5-FB102CF76F7E}"/>
          </ac:spMkLst>
        </pc:spChg>
        <pc:spChg chg="del">
          <ac:chgData name="RAYNER Elizabeth [Rossmoyne Senior High School]" userId="45570fc7-c0a4-4b7f-b0e7-682d9932c05c" providerId="ADAL" clId="{95948657-F673-684B-BE55-1E69C126AAEA}" dt="2022-02-10T09:59:27.625" v="1476" actId="478"/>
          <ac:spMkLst>
            <pc:docMk/>
            <pc:sldMk cId="4123953811" sldId="311"/>
            <ac:spMk id="21506" creationId="{9F872B9E-D451-564C-A535-5284C887061D}"/>
          </ac:spMkLst>
        </pc:spChg>
        <pc:spChg chg="del">
          <ac:chgData name="RAYNER Elizabeth [Rossmoyne Senior High School]" userId="45570fc7-c0a4-4b7f-b0e7-682d9932c05c" providerId="ADAL" clId="{95948657-F673-684B-BE55-1E69C126AAEA}" dt="2022-02-10T09:59:23.480" v="1475" actId="478"/>
          <ac:spMkLst>
            <pc:docMk/>
            <pc:sldMk cId="4123953811" sldId="311"/>
            <ac:spMk id="21528" creationId="{313F8593-0E43-1548-A0DD-553932D79592}"/>
          </ac:spMkLst>
        </pc:spChg>
        <pc:graphicFrameChg chg="mod modGraphic">
          <ac:chgData name="RAYNER Elizabeth [Rossmoyne Senior High School]" userId="45570fc7-c0a4-4b7f-b0e7-682d9932c05c" providerId="ADAL" clId="{95948657-F673-684B-BE55-1E69C126AAEA}" dt="2022-02-13T02:51:18.086" v="6514" actId="14100"/>
          <ac:graphicFrameMkLst>
            <pc:docMk/>
            <pc:sldMk cId="4123953811" sldId="311"/>
            <ac:graphicFrameMk id="10" creationId="{1CD29E07-60A6-4E4C-8E37-6FC6B5D1E45B}"/>
          </ac:graphicFrameMkLst>
        </pc:graphicFrameChg>
      </pc:sldChg>
      <pc:sldChg chg="addSp delSp modSp mod">
        <pc:chgData name="RAYNER Elizabeth [Rossmoyne Senior High School]" userId="45570fc7-c0a4-4b7f-b0e7-682d9932c05c" providerId="ADAL" clId="{95948657-F673-684B-BE55-1E69C126AAEA}" dt="2022-02-15T05:36:00.232" v="7050" actId="1036"/>
        <pc:sldMkLst>
          <pc:docMk/>
          <pc:sldMk cId="77326792" sldId="312"/>
        </pc:sldMkLst>
        <pc:spChg chg="add del mod">
          <ac:chgData name="RAYNER Elizabeth [Rossmoyne Senior High School]" userId="45570fc7-c0a4-4b7f-b0e7-682d9932c05c" providerId="ADAL" clId="{95948657-F673-684B-BE55-1E69C126AAEA}" dt="2022-02-10T10:01:29.540" v="1564" actId="478"/>
          <ac:spMkLst>
            <pc:docMk/>
            <pc:sldMk cId="77326792" sldId="312"/>
            <ac:spMk id="2" creationId="{577C90A4-19F1-3E4C-A69C-D94337A22980}"/>
          </ac:spMkLst>
        </pc:spChg>
        <pc:spChg chg="add mod">
          <ac:chgData name="RAYNER Elizabeth [Rossmoyne Senior High School]" userId="45570fc7-c0a4-4b7f-b0e7-682d9932c05c" providerId="ADAL" clId="{95948657-F673-684B-BE55-1E69C126AAEA}" dt="2022-02-11T11:36:18.659" v="3482" actId="1076"/>
          <ac:spMkLst>
            <pc:docMk/>
            <pc:sldMk cId="77326792" sldId="312"/>
            <ac:spMk id="2" creationId="{D775BBB6-B7F1-0447-96ED-45E2D0261AAF}"/>
          </ac:spMkLst>
        </pc:spChg>
        <pc:spChg chg="add del mod">
          <ac:chgData name="RAYNER Elizabeth [Rossmoyne Senior High School]" userId="45570fc7-c0a4-4b7f-b0e7-682d9932c05c" providerId="ADAL" clId="{95948657-F673-684B-BE55-1E69C126AAEA}" dt="2022-02-14T01:43:39.396" v="6849" actId="478"/>
          <ac:spMkLst>
            <pc:docMk/>
            <pc:sldMk cId="77326792" sldId="312"/>
            <ac:spMk id="7" creationId="{761C61D8-9781-AF48-9ABA-2D02D9F0BDE5}"/>
          </ac:spMkLst>
        </pc:spChg>
        <pc:spChg chg="add mod">
          <ac:chgData name="RAYNER Elizabeth [Rossmoyne Senior High School]" userId="45570fc7-c0a4-4b7f-b0e7-682d9932c05c" providerId="ADAL" clId="{95948657-F673-684B-BE55-1E69C126AAEA}" dt="2022-02-15T05:35:54.357" v="7043" actId="1076"/>
          <ac:spMkLst>
            <pc:docMk/>
            <pc:sldMk cId="77326792" sldId="312"/>
            <ac:spMk id="7" creationId="{EEB35671-80DF-1746-9895-8E7D9353DD91}"/>
          </ac:spMkLst>
        </pc:spChg>
        <pc:spChg chg="add del mod">
          <ac:chgData name="RAYNER Elizabeth [Rossmoyne Senior High School]" userId="45570fc7-c0a4-4b7f-b0e7-682d9932c05c" providerId="ADAL" clId="{95948657-F673-684B-BE55-1E69C126AAEA}" dt="2022-02-15T05:35:48.359" v="7041" actId="478"/>
          <ac:spMkLst>
            <pc:docMk/>
            <pc:sldMk cId="77326792" sldId="312"/>
            <ac:spMk id="8" creationId="{ADA75BA8-4AEB-B546-BF12-DA0457811248}"/>
          </ac:spMkLst>
        </pc:spChg>
        <pc:spChg chg="del">
          <ac:chgData name="RAYNER Elizabeth [Rossmoyne Senior High School]" userId="45570fc7-c0a4-4b7f-b0e7-682d9932c05c" providerId="ADAL" clId="{95948657-F673-684B-BE55-1E69C126AAEA}" dt="2022-02-10T10:01:22.694" v="1561" actId="478"/>
          <ac:spMkLst>
            <pc:docMk/>
            <pc:sldMk cId="77326792" sldId="312"/>
            <ac:spMk id="22530" creationId="{92863F98-9026-454B-8C48-1E5AB3F87990}"/>
          </ac:spMkLst>
        </pc:spChg>
        <pc:spChg chg="mod">
          <ac:chgData name="RAYNER Elizabeth [Rossmoyne Senior High School]" userId="45570fc7-c0a4-4b7f-b0e7-682d9932c05c" providerId="ADAL" clId="{95948657-F673-684B-BE55-1E69C126AAEA}" dt="2022-02-15T05:36:00.232" v="7050" actId="1036"/>
          <ac:spMkLst>
            <pc:docMk/>
            <pc:sldMk cId="77326792" sldId="312"/>
            <ac:spMk id="22532" creationId="{0CE118A6-C06E-6E40-AF22-AE905393B6D1}"/>
          </ac:spMkLst>
        </pc:spChg>
        <pc:picChg chg="mod">
          <ac:chgData name="RAYNER Elizabeth [Rossmoyne Senior High School]" userId="45570fc7-c0a4-4b7f-b0e7-682d9932c05c" providerId="ADAL" clId="{95948657-F673-684B-BE55-1E69C126AAEA}" dt="2022-02-15T05:35:57.038" v="7044" actId="1076"/>
          <ac:picMkLst>
            <pc:docMk/>
            <pc:sldMk cId="77326792" sldId="312"/>
            <ac:picMk id="22533" creationId="{5877ABAB-1123-5F4E-84DF-06B4EA4838A9}"/>
          </ac:picMkLst>
        </pc:picChg>
      </pc:sldChg>
      <pc:sldChg chg="addSp modSp">
        <pc:chgData name="RAYNER Elizabeth [Rossmoyne Senior High School]" userId="45570fc7-c0a4-4b7f-b0e7-682d9932c05c" providerId="ADAL" clId="{95948657-F673-684B-BE55-1E69C126AAEA}" dt="2022-02-14T01:44:40.795" v="6871" actId="1076"/>
        <pc:sldMkLst>
          <pc:docMk/>
          <pc:sldMk cId="2616351865" sldId="313"/>
        </pc:sldMkLst>
        <pc:spChg chg="add mod">
          <ac:chgData name="RAYNER Elizabeth [Rossmoyne Senior High School]" userId="45570fc7-c0a4-4b7f-b0e7-682d9932c05c" providerId="ADAL" clId="{95948657-F673-684B-BE55-1E69C126AAEA}" dt="2022-02-14T01:44:40.795" v="6871" actId="1076"/>
          <ac:spMkLst>
            <pc:docMk/>
            <pc:sldMk cId="2616351865" sldId="313"/>
            <ac:spMk id="5" creationId="{C5D1D22B-1B62-A742-8F83-254832D0BA2A}"/>
          </ac:spMkLst>
        </pc:spChg>
        <pc:spChg chg="mod">
          <ac:chgData name="RAYNER Elizabeth [Rossmoyne Senior High School]" userId="45570fc7-c0a4-4b7f-b0e7-682d9932c05c" providerId="ADAL" clId="{95948657-F673-684B-BE55-1E69C126AAEA}" dt="2022-02-14T01:44:34.352" v="6868" actId="1076"/>
          <ac:spMkLst>
            <pc:docMk/>
            <pc:sldMk cId="2616351865" sldId="313"/>
            <ac:spMk id="27650" creationId="{6F9A9590-5E04-8C4D-B8E5-A20600D66379}"/>
          </ac:spMkLst>
        </pc:spChg>
        <pc:spChg chg="mod">
          <ac:chgData name="RAYNER Elizabeth [Rossmoyne Senior High School]" userId="45570fc7-c0a4-4b7f-b0e7-682d9932c05c" providerId="ADAL" clId="{95948657-F673-684B-BE55-1E69C126AAEA}" dt="2022-02-14T01:44:37.770" v="6869" actId="1076"/>
          <ac:spMkLst>
            <pc:docMk/>
            <pc:sldMk cId="2616351865" sldId="313"/>
            <ac:spMk id="27651" creationId="{B2CAA32B-CB9C-B144-A3CD-834651A0A27F}"/>
          </ac:spMkLst>
        </pc:spChg>
      </pc:sldChg>
      <pc:sldChg chg="addSp delSp modSp mod ord">
        <pc:chgData name="RAYNER Elizabeth [Rossmoyne Senior High School]" userId="45570fc7-c0a4-4b7f-b0e7-682d9932c05c" providerId="ADAL" clId="{95948657-F673-684B-BE55-1E69C126AAEA}" dt="2022-02-15T06:04:46.120" v="7091" actId="1076"/>
        <pc:sldMkLst>
          <pc:docMk/>
          <pc:sldMk cId="2817165954" sldId="314"/>
        </pc:sldMkLst>
        <pc:spChg chg="add del mod">
          <ac:chgData name="RAYNER Elizabeth [Rossmoyne Senior High School]" userId="45570fc7-c0a4-4b7f-b0e7-682d9932c05c" providerId="ADAL" clId="{95948657-F673-684B-BE55-1E69C126AAEA}" dt="2022-02-15T05:05:13.663" v="7011" actId="478"/>
          <ac:spMkLst>
            <pc:docMk/>
            <pc:sldMk cId="2817165954" sldId="314"/>
            <ac:spMk id="2" creationId="{D6963A99-E89C-2F4E-A470-C84B5E9C5DF7}"/>
          </ac:spMkLst>
        </pc:spChg>
        <pc:spChg chg="add mod">
          <ac:chgData name="RAYNER Elizabeth [Rossmoyne Senior High School]" userId="45570fc7-c0a4-4b7f-b0e7-682d9932c05c" providerId="ADAL" clId="{95948657-F673-684B-BE55-1E69C126AAEA}" dt="2022-02-15T05:05:11.775" v="7010"/>
          <ac:spMkLst>
            <pc:docMk/>
            <pc:sldMk cId="2817165954" sldId="314"/>
            <ac:spMk id="7" creationId="{7F934A73-55CE-3840-A8CB-A948B58B2153}"/>
          </ac:spMkLst>
        </pc:spChg>
        <pc:spChg chg="mod">
          <ac:chgData name="RAYNER Elizabeth [Rossmoyne Senior High School]" userId="45570fc7-c0a4-4b7f-b0e7-682d9932c05c" providerId="ADAL" clId="{95948657-F673-684B-BE55-1E69C126AAEA}" dt="2022-02-15T06:04:26.177" v="7089" actId="948"/>
          <ac:spMkLst>
            <pc:docMk/>
            <pc:sldMk cId="2817165954" sldId="314"/>
            <ac:spMk id="33794" creationId="{B618CDE7-784E-084F-8514-CC1271E682EB}"/>
          </ac:spMkLst>
        </pc:spChg>
        <pc:spChg chg="del mod">
          <ac:chgData name="RAYNER Elizabeth [Rossmoyne Senior High School]" userId="45570fc7-c0a4-4b7f-b0e7-682d9932c05c" providerId="ADAL" clId="{95948657-F673-684B-BE55-1E69C126AAEA}" dt="2022-02-15T05:05:10.902" v="7009" actId="478"/>
          <ac:spMkLst>
            <pc:docMk/>
            <pc:sldMk cId="2817165954" sldId="314"/>
            <ac:spMk id="33795" creationId="{9DCFAEEB-3ED8-D44E-8815-88C4598199B7}"/>
          </ac:spMkLst>
        </pc:spChg>
        <pc:picChg chg="add mod">
          <ac:chgData name="RAYNER Elizabeth [Rossmoyne Senior High School]" userId="45570fc7-c0a4-4b7f-b0e7-682d9932c05c" providerId="ADAL" clId="{95948657-F673-684B-BE55-1E69C126AAEA}" dt="2022-02-15T06:04:46.120" v="7091" actId="1076"/>
          <ac:picMkLst>
            <pc:docMk/>
            <pc:sldMk cId="2817165954" sldId="314"/>
            <ac:picMk id="8" creationId="{86AB6C16-109E-8341-A8DA-6CADD5348057}"/>
          </ac:picMkLst>
        </pc:picChg>
        <pc:picChg chg="add del">
          <ac:chgData name="RAYNER Elizabeth [Rossmoyne Senior High School]" userId="45570fc7-c0a4-4b7f-b0e7-682d9932c05c" providerId="ADAL" clId="{95948657-F673-684B-BE55-1E69C126AAEA}" dt="2022-02-13T02:53:43.492" v="6586"/>
          <ac:picMkLst>
            <pc:docMk/>
            <pc:sldMk cId="2817165954" sldId="314"/>
            <ac:picMk id="10242" creationId="{04CCE7E8-DCB9-DC4D-93FA-A52F7EB94944}"/>
          </ac:picMkLst>
        </pc:picChg>
        <pc:picChg chg="mod">
          <ac:chgData name="RAYNER Elizabeth [Rossmoyne Senior High School]" userId="45570fc7-c0a4-4b7f-b0e7-682d9932c05c" providerId="ADAL" clId="{95948657-F673-684B-BE55-1E69C126AAEA}" dt="2022-02-15T06:04:44.256" v="7090" actId="1076"/>
          <ac:picMkLst>
            <pc:docMk/>
            <pc:sldMk cId="2817165954" sldId="314"/>
            <ac:picMk id="33797" creationId="{E4ED5860-6500-D14E-A32F-9B2AADF1EBF6}"/>
          </ac:picMkLst>
        </pc:picChg>
      </pc:sldChg>
      <pc:sldChg chg="addSp delSp modSp mod">
        <pc:chgData name="RAYNER Elizabeth [Rossmoyne Senior High School]" userId="45570fc7-c0a4-4b7f-b0e7-682d9932c05c" providerId="ADAL" clId="{95948657-F673-684B-BE55-1E69C126AAEA}" dt="2022-02-15T05:36:05.681" v="7052"/>
        <pc:sldMkLst>
          <pc:docMk/>
          <pc:sldMk cId="1095134218" sldId="315"/>
        </pc:sldMkLst>
        <pc:spChg chg="add del mod">
          <ac:chgData name="RAYNER Elizabeth [Rossmoyne Senior High School]" userId="45570fc7-c0a4-4b7f-b0e7-682d9932c05c" providerId="ADAL" clId="{95948657-F673-684B-BE55-1E69C126AAEA}" dt="2022-02-14T01:43:48.391" v="6852" actId="478"/>
          <ac:spMkLst>
            <pc:docMk/>
            <pc:sldMk cId="1095134218" sldId="315"/>
            <ac:spMk id="5" creationId="{C9DE0759-AB84-9742-B960-6CE291C9D21F}"/>
          </ac:spMkLst>
        </pc:spChg>
        <pc:spChg chg="add del mod">
          <ac:chgData name="RAYNER Elizabeth [Rossmoyne Senior High School]" userId="45570fc7-c0a4-4b7f-b0e7-682d9932c05c" providerId="ADAL" clId="{95948657-F673-684B-BE55-1E69C126AAEA}" dt="2022-02-15T05:36:05.085" v="7051" actId="478"/>
          <ac:spMkLst>
            <pc:docMk/>
            <pc:sldMk cId="1095134218" sldId="315"/>
            <ac:spMk id="6" creationId="{205CCFAA-9FE7-EB40-8AA9-1143C4220B2C}"/>
          </ac:spMkLst>
        </pc:spChg>
        <pc:spChg chg="add mod">
          <ac:chgData name="RAYNER Elizabeth [Rossmoyne Senior High School]" userId="45570fc7-c0a4-4b7f-b0e7-682d9932c05c" providerId="ADAL" clId="{95948657-F673-684B-BE55-1E69C126AAEA}" dt="2022-02-15T05:36:05.681" v="7052"/>
          <ac:spMkLst>
            <pc:docMk/>
            <pc:sldMk cId="1095134218" sldId="315"/>
            <ac:spMk id="7" creationId="{44ABF2A9-6CD4-8140-A1CD-2C173EEE1ED2}"/>
          </ac:spMkLst>
        </pc:spChg>
        <pc:spChg chg="mod">
          <ac:chgData name="RAYNER Elizabeth [Rossmoyne Senior High School]" userId="45570fc7-c0a4-4b7f-b0e7-682d9932c05c" providerId="ADAL" clId="{95948657-F673-684B-BE55-1E69C126AAEA}" dt="2022-02-11T12:16:08.488" v="5410" actId="20577"/>
          <ac:spMkLst>
            <pc:docMk/>
            <pc:sldMk cId="1095134218" sldId="315"/>
            <ac:spMk id="23554" creationId="{ED5624C4-E0A9-C24F-8A31-60A2F9D2360D}"/>
          </ac:spMkLst>
        </pc:spChg>
        <pc:picChg chg="mod">
          <ac:chgData name="RAYNER Elizabeth [Rossmoyne Senior High School]" userId="45570fc7-c0a4-4b7f-b0e7-682d9932c05c" providerId="ADAL" clId="{95948657-F673-684B-BE55-1E69C126AAEA}" dt="2022-02-11T12:16:20.929" v="5413" actId="1076"/>
          <ac:picMkLst>
            <pc:docMk/>
            <pc:sldMk cId="1095134218" sldId="315"/>
            <ac:picMk id="23556" creationId="{9266BDDA-E47B-8245-A1CB-13ADD44586A7}"/>
          </ac:picMkLst>
        </pc:picChg>
      </pc:sldChg>
      <pc:sldChg chg="addSp delSp modSp mod">
        <pc:chgData name="RAYNER Elizabeth [Rossmoyne Senior High School]" userId="45570fc7-c0a4-4b7f-b0e7-682d9932c05c" providerId="ADAL" clId="{95948657-F673-684B-BE55-1E69C126AAEA}" dt="2022-02-15T05:36:11.066" v="7054"/>
        <pc:sldMkLst>
          <pc:docMk/>
          <pc:sldMk cId="2278701383" sldId="316"/>
        </pc:sldMkLst>
        <pc:spChg chg="add del mod">
          <ac:chgData name="RAYNER Elizabeth [Rossmoyne Senior High School]" userId="45570fc7-c0a4-4b7f-b0e7-682d9932c05c" providerId="ADAL" clId="{95948657-F673-684B-BE55-1E69C126AAEA}" dt="2022-02-15T05:36:10.530" v="7053" actId="478"/>
          <ac:spMkLst>
            <pc:docMk/>
            <pc:sldMk cId="2278701383" sldId="316"/>
            <ac:spMk id="5" creationId="{35C4F824-0348-9146-9182-D90F808F5C2A}"/>
          </ac:spMkLst>
        </pc:spChg>
        <pc:spChg chg="add mod">
          <ac:chgData name="RAYNER Elizabeth [Rossmoyne Senior High School]" userId="45570fc7-c0a4-4b7f-b0e7-682d9932c05c" providerId="ADAL" clId="{95948657-F673-684B-BE55-1E69C126AAEA}" dt="2022-02-15T05:36:11.066" v="7054"/>
          <ac:spMkLst>
            <pc:docMk/>
            <pc:sldMk cId="2278701383" sldId="316"/>
            <ac:spMk id="6" creationId="{EB0B803B-6480-1241-AB99-E21A3114B1C8}"/>
          </ac:spMkLst>
        </pc:spChg>
        <pc:spChg chg="mod">
          <ac:chgData name="RAYNER Elizabeth [Rossmoyne Senior High School]" userId="45570fc7-c0a4-4b7f-b0e7-682d9932c05c" providerId="ADAL" clId="{95948657-F673-684B-BE55-1E69C126AAEA}" dt="2022-02-14T01:43:56.813" v="6855" actId="1076"/>
          <ac:spMkLst>
            <pc:docMk/>
            <pc:sldMk cId="2278701383" sldId="316"/>
            <ac:spMk id="24579" creationId="{63DF89FA-D616-D144-95C4-852287C21258}"/>
          </ac:spMkLst>
        </pc:spChg>
        <pc:picChg chg="mod">
          <ac:chgData name="RAYNER Elizabeth [Rossmoyne Senior High School]" userId="45570fc7-c0a4-4b7f-b0e7-682d9932c05c" providerId="ADAL" clId="{95948657-F673-684B-BE55-1E69C126AAEA}" dt="2022-02-11T12:14:44.216" v="5300" actId="1076"/>
          <ac:picMkLst>
            <pc:docMk/>
            <pc:sldMk cId="2278701383" sldId="316"/>
            <ac:picMk id="24580" creationId="{2919E682-B62B-1544-BB49-416E1B1F84F8}"/>
          </ac:picMkLst>
        </pc:picChg>
      </pc:sldChg>
      <pc:sldChg chg="addSp delSp modSp mod">
        <pc:chgData name="RAYNER Elizabeth [Rossmoyne Senior High School]" userId="45570fc7-c0a4-4b7f-b0e7-682d9932c05c" providerId="ADAL" clId="{95948657-F673-684B-BE55-1E69C126AAEA}" dt="2022-02-15T05:36:27.859" v="7059" actId="1076"/>
        <pc:sldMkLst>
          <pc:docMk/>
          <pc:sldMk cId="2943307537" sldId="317"/>
        </pc:sldMkLst>
        <pc:spChg chg="add del mod">
          <ac:chgData name="RAYNER Elizabeth [Rossmoyne Senior High School]" userId="45570fc7-c0a4-4b7f-b0e7-682d9932c05c" providerId="ADAL" clId="{95948657-F673-684B-BE55-1E69C126AAEA}" dt="2022-02-15T05:36:16.192" v="7055" actId="478"/>
          <ac:spMkLst>
            <pc:docMk/>
            <pc:sldMk cId="2943307537" sldId="317"/>
            <ac:spMk id="5" creationId="{3906EAEA-BD68-394C-801B-CA8A60D80534}"/>
          </ac:spMkLst>
        </pc:spChg>
        <pc:spChg chg="add mod">
          <ac:chgData name="RAYNER Elizabeth [Rossmoyne Senior High School]" userId="45570fc7-c0a4-4b7f-b0e7-682d9932c05c" providerId="ADAL" clId="{95948657-F673-684B-BE55-1E69C126AAEA}" dt="2022-02-15T05:36:19.893" v="7057" actId="1076"/>
          <ac:spMkLst>
            <pc:docMk/>
            <pc:sldMk cId="2943307537" sldId="317"/>
            <ac:spMk id="6" creationId="{F523C82D-1C1F-6642-BCCA-006ADE1D79ED}"/>
          </ac:spMkLst>
        </pc:spChg>
        <pc:spChg chg="mod">
          <ac:chgData name="RAYNER Elizabeth [Rossmoyne Senior High School]" userId="45570fc7-c0a4-4b7f-b0e7-682d9932c05c" providerId="ADAL" clId="{95948657-F673-684B-BE55-1E69C126AAEA}" dt="2022-02-15T05:36:27.859" v="7059" actId="1076"/>
          <ac:spMkLst>
            <pc:docMk/>
            <pc:sldMk cId="2943307537" sldId="317"/>
            <ac:spMk id="25603" creationId="{398940AD-2E21-FE4B-8DA7-C9CED11587D4}"/>
          </ac:spMkLst>
        </pc:spChg>
        <pc:picChg chg="add del mod">
          <ac:chgData name="RAYNER Elizabeth [Rossmoyne Senior High School]" userId="45570fc7-c0a4-4b7f-b0e7-682d9932c05c" providerId="ADAL" clId="{95948657-F673-684B-BE55-1E69C126AAEA}" dt="2022-02-11T11:51:27.455" v="3916"/>
          <ac:picMkLst>
            <pc:docMk/>
            <pc:sldMk cId="2943307537" sldId="317"/>
            <ac:picMk id="5" creationId="{9A38E5DA-7C58-DD4F-9639-3B3F268B879D}"/>
          </ac:picMkLst>
        </pc:picChg>
        <pc:picChg chg="mod">
          <ac:chgData name="RAYNER Elizabeth [Rossmoyne Senior High School]" userId="45570fc7-c0a4-4b7f-b0e7-682d9932c05c" providerId="ADAL" clId="{95948657-F673-684B-BE55-1E69C126AAEA}" dt="2022-02-15T05:36:23.457" v="7058" actId="1076"/>
          <ac:picMkLst>
            <pc:docMk/>
            <pc:sldMk cId="2943307537" sldId="317"/>
            <ac:picMk id="25604" creationId="{8653753B-B2AA-B94A-B33B-14539346B222}"/>
          </ac:picMkLst>
        </pc:picChg>
      </pc:sldChg>
      <pc:sldChg chg="addSp delSp modSp mod">
        <pc:chgData name="RAYNER Elizabeth [Rossmoyne Senior High School]" userId="45570fc7-c0a4-4b7f-b0e7-682d9932c05c" providerId="ADAL" clId="{95948657-F673-684B-BE55-1E69C126AAEA}" dt="2022-02-15T05:36:39.241" v="7063"/>
        <pc:sldMkLst>
          <pc:docMk/>
          <pc:sldMk cId="3359703199" sldId="318"/>
        </pc:sldMkLst>
        <pc:spChg chg="add del mod">
          <ac:chgData name="RAYNER Elizabeth [Rossmoyne Senior High School]" userId="45570fc7-c0a4-4b7f-b0e7-682d9932c05c" providerId="ADAL" clId="{95948657-F673-684B-BE55-1E69C126AAEA}" dt="2022-02-15T05:36:38.703" v="7062" actId="478"/>
          <ac:spMkLst>
            <pc:docMk/>
            <pc:sldMk cId="3359703199" sldId="318"/>
            <ac:spMk id="5" creationId="{F8F87360-4FED-A545-90B3-AEA1FF6D0BFB}"/>
          </ac:spMkLst>
        </pc:spChg>
        <pc:spChg chg="add mod">
          <ac:chgData name="RAYNER Elizabeth [Rossmoyne Senior High School]" userId="45570fc7-c0a4-4b7f-b0e7-682d9932c05c" providerId="ADAL" clId="{95948657-F673-684B-BE55-1E69C126AAEA}" dt="2022-02-15T05:36:39.241" v="7063"/>
          <ac:spMkLst>
            <pc:docMk/>
            <pc:sldMk cId="3359703199" sldId="318"/>
            <ac:spMk id="6" creationId="{1B0BC623-31B4-DF43-B75D-F1F69A7F82AE}"/>
          </ac:spMkLst>
        </pc:spChg>
        <pc:spChg chg="mod">
          <ac:chgData name="RAYNER Elizabeth [Rossmoyne Senior High School]" userId="45570fc7-c0a4-4b7f-b0e7-682d9932c05c" providerId="ADAL" clId="{95948657-F673-684B-BE55-1E69C126AAEA}" dt="2022-02-11T11:52:55.687" v="3955" actId="1076"/>
          <ac:spMkLst>
            <pc:docMk/>
            <pc:sldMk cId="3359703199" sldId="318"/>
            <ac:spMk id="26627" creationId="{B3F9528A-1085-3C4B-AB44-73D21893D453}"/>
          </ac:spMkLst>
        </pc:spChg>
        <pc:spChg chg="del">
          <ac:chgData name="RAYNER Elizabeth [Rossmoyne Senior High School]" userId="45570fc7-c0a4-4b7f-b0e7-682d9932c05c" providerId="ADAL" clId="{95948657-F673-684B-BE55-1E69C126AAEA}" dt="2022-02-11T11:50:02.760" v="3908" actId="478"/>
          <ac:spMkLst>
            <pc:docMk/>
            <pc:sldMk cId="3359703199" sldId="318"/>
            <ac:spMk id="26629" creationId="{2BB4B1D9-F42B-924D-808A-48CFAD2CE688}"/>
          </ac:spMkLst>
        </pc:spChg>
        <pc:picChg chg="mod">
          <ac:chgData name="RAYNER Elizabeth [Rossmoyne Senior High School]" userId="45570fc7-c0a4-4b7f-b0e7-682d9932c05c" providerId="ADAL" clId="{95948657-F673-684B-BE55-1E69C126AAEA}" dt="2022-02-14T01:44:18.037" v="6863" actId="1076"/>
          <ac:picMkLst>
            <pc:docMk/>
            <pc:sldMk cId="3359703199" sldId="318"/>
            <ac:picMk id="26628" creationId="{4344E659-07F3-3142-941D-3195B0BDA5E7}"/>
          </ac:picMkLst>
        </pc:picChg>
      </pc:sldChg>
      <pc:sldChg chg="addSp delSp modSp mod modNotesTx">
        <pc:chgData name="RAYNER Elizabeth [Rossmoyne Senior High School]" userId="45570fc7-c0a4-4b7f-b0e7-682d9932c05c" providerId="ADAL" clId="{95948657-F673-684B-BE55-1E69C126AAEA}" dt="2022-02-16T11:43:30.555" v="7425" actId="20577"/>
        <pc:sldMkLst>
          <pc:docMk/>
          <pc:sldMk cId="1229547688" sldId="319"/>
        </pc:sldMkLst>
        <pc:spChg chg="add del mod">
          <ac:chgData name="RAYNER Elizabeth [Rossmoyne Senior High School]" userId="45570fc7-c0a4-4b7f-b0e7-682d9932c05c" providerId="ADAL" clId="{95948657-F673-684B-BE55-1E69C126AAEA}" dt="2022-02-15T05:31:57.759" v="7017" actId="478"/>
          <ac:spMkLst>
            <pc:docMk/>
            <pc:sldMk cId="1229547688" sldId="319"/>
            <ac:spMk id="5" creationId="{F8085CB5-8673-4445-942C-995AE02ADA74}"/>
          </ac:spMkLst>
        </pc:spChg>
        <pc:spChg chg="add mod">
          <ac:chgData name="RAYNER Elizabeth [Rossmoyne Senior High School]" userId="45570fc7-c0a4-4b7f-b0e7-682d9932c05c" providerId="ADAL" clId="{95948657-F673-684B-BE55-1E69C126AAEA}" dt="2022-02-15T05:32:02.885" v="7020" actId="1076"/>
          <ac:spMkLst>
            <pc:docMk/>
            <pc:sldMk cId="1229547688" sldId="319"/>
            <ac:spMk id="6" creationId="{BA79BAD3-C721-CE42-803B-B06AA4BAD12C}"/>
          </ac:spMkLst>
        </pc:spChg>
        <pc:spChg chg="mod">
          <ac:chgData name="RAYNER Elizabeth [Rossmoyne Senior High School]" userId="45570fc7-c0a4-4b7f-b0e7-682d9932c05c" providerId="ADAL" clId="{95948657-F673-684B-BE55-1E69C126AAEA}" dt="2022-02-16T11:43:30.555" v="7425" actId="20577"/>
          <ac:spMkLst>
            <pc:docMk/>
            <pc:sldMk cId="1229547688" sldId="319"/>
            <ac:spMk id="28674" creationId="{B31AA18E-CCAE-EC46-827C-14A7E81B8D9C}"/>
          </ac:spMkLst>
        </pc:spChg>
        <pc:picChg chg="mod">
          <ac:chgData name="RAYNER Elizabeth [Rossmoyne Senior High School]" userId="45570fc7-c0a4-4b7f-b0e7-682d9932c05c" providerId="ADAL" clId="{95948657-F673-684B-BE55-1E69C126AAEA}" dt="2022-02-14T01:44:54.938" v="6877" actId="1076"/>
          <ac:picMkLst>
            <pc:docMk/>
            <pc:sldMk cId="1229547688" sldId="319"/>
            <ac:picMk id="28676" creationId="{C5A609B2-9C31-8E49-8C52-945343E85650}"/>
          </ac:picMkLst>
        </pc:picChg>
      </pc:sldChg>
      <pc:sldChg chg="addSp delSp modSp mod">
        <pc:chgData name="RAYNER Elizabeth [Rossmoyne Senior High School]" userId="45570fc7-c0a4-4b7f-b0e7-682d9932c05c" providerId="ADAL" clId="{95948657-F673-684B-BE55-1E69C126AAEA}" dt="2022-02-16T11:50:31.617" v="7531" actId="164"/>
        <pc:sldMkLst>
          <pc:docMk/>
          <pc:sldMk cId="2738011230" sldId="320"/>
        </pc:sldMkLst>
        <pc:spChg chg="add mod">
          <ac:chgData name="RAYNER Elizabeth [Rossmoyne Senior High School]" userId="45570fc7-c0a4-4b7f-b0e7-682d9932c05c" providerId="ADAL" clId="{95948657-F673-684B-BE55-1E69C126AAEA}" dt="2022-02-16T11:50:14.756" v="7519" actId="122"/>
          <ac:spMkLst>
            <pc:docMk/>
            <pc:sldMk cId="2738011230" sldId="320"/>
            <ac:spMk id="2" creationId="{B851D39C-2D3C-964A-A8F6-927392E32CD9}"/>
          </ac:spMkLst>
        </pc:spChg>
        <pc:spChg chg="add mod">
          <ac:chgData name="RAYNER Elizabeth [Rossmoyne Senior High School]" userId="45570fc7-c0a4-4b7f-b0e7-682d9932c05c" providerId="ADAL" clId="{95948657-F673-684B-BE55-1E69C126AAEA}" dt="2022-02-16T11:49:43.197" v="7513" actId="122"/>
          <ac:spMkLst>
            <pc:docMk/>
            <pc:sldMk cId="2738011230" sldId="320"/>
            <ac:spMk id="3" creationId="{49A754C4-2465-6A4F-8E77-D8D87D2222AB}"/>
          </ac:spMkLst>
        </pc:spChg>
        <pc:spChg chg="add del mod">
          <ac:chgData name="RAYNER Elizabeth [Rossmoyne Senior High School]" userId="45570fc7-c0a4-4b7f-b0e7-682d9932c05c" providerId="ADAL" clId="{95948657-F673-684B-BE55-1E69C126AAEA}" dt="2022-02-15T05:32:08.460" v="7021" actId="478"/>
          <ac:spMkLst>
            <pc:docMk/>
            <pc:sldMk cId="2738011230" sldId="320"/>
            <ac:spMk id="5" creationId="{BD075F79-8AF8-014D-885B-7264E00261A3}"/>
          </ac:spMkLst>
        </pc:spChg>
        <pc:spChg chg="add mod">
          <ac:chgData name="RAYNER Elizabeth [Rossmoyne Senior High School]" userId="45570fc7-c0a4-4b7f-b0e7-682d9932c05c" providerId="ADAL" clId="{95948657-F673-684B-BE55-1E69C126AAEA}" dt="2022-02-16T11:49:29.680" v="7508" actId="1076"/>
          <ac:spMkLst>
            <pc:docMk/>
            <pc:sldMk cId="2738011230" sldId="320"/>
            <ac:spMk id="6" creationId="{EF609C49-086D-4347-B561-EE4284B1792C}"/>
          </ac:spMkLst>
        </pc:spChg>
        <pc:spChg chg="add del mod">
          <ac:chgData name="RAYNER Elizabeth [Rossmoyne Senior High School]" userId="45570fc7-c0a4-4b7f-b0e7-682d9932c05c" providerId="ADAL" clId="{95948657-F673-684B-BE55-1E69C126AAEA}" dt="2022-02-16T11:50:19.185" v="7530" actId="1038"/>
          <ac:spMkLst>
            <pc:docMk/>
            <pc:sldMk cId="2738011230" sldId="320"/>
            <ac:spMk id="8" creationId="{6EFE1B3A-C3D4-C644-8B61-F60DCAEEBAC1}"/>
          </ac:spMkLst>
        </pc:spChg>
        <pc:spChg chg="mod">
          <ac:chgData name="RAYNER Elizabeth [Rossmoyne Senior High School]" userId="45570fc7-c0a4-4b7f-b0e7-682d9932c05c" providerId="ADAL" clId="{95948657-F673-684B-BE55-1E69C126AAEA}" dt="2022-02-16T11:43:21.530" v="7402" actId="20577"/>
          <ac:spMkLst>
            <pc:docMk/>
            <pc:sldMk cId="2738011230" sldId="320"/>
            <ac:spMk id="29699" creationId="{F428CB47-59D0-E546-8655-372E17CD7752}"/>
          </ac:spMkLst>
        </pc:spChg>
        <pc:grpChg chg="add">
          <ac:chgData name="RAYNER Elizabeth [Rossmoyne Senior High School]" userId="45570fc7-c0a4-4b7f-b0e7-682d9932c05c" providerId="ADAL" clId="{95948657-F673-684B-BE55-1E69C126AAEA}" dt="2022-02-16T11:50:31.617" v="7531" actId="164"/>
          <ac:grpSpMkLst>
            <pc:docMk/>
            <pc:sldMk cId="2738011230" sldId="320"/>
            <ac:grpSpMk id="7" creationId="{C599D281-A135-7E4D-80BB-870715F8F543}"/>
          </ac:grpSpMkLst>
        </pc:grpChg>
        <pc:picChg chg="add del mod">
          <ac:chgData name="RAYNER Elizabeth [Rossmoyne Senior High School]" userId="45570fc7-c0a4-4b7f-b0e7-682d9932c05c" providerId="ADAL" clId="{95948657-F673-684B-BE55-1E69C126AAEA}" dt="2022-02-16T11:39:04.742" v="7376" actId="478"/>
          <ac:picMkLst>
            <pc:docMk/>
            <pc:sldMk cId="2738011230" sldId="320"/>
            <ac:picMk id="8194" creationId="{57B57313-B730-8744-88E5-F5305C75E1C1}"/>
          </ac:picMkLst>
        </pc:picChg>
        <pc:picChg chg="mod">
          <ac:chgData name="RAYNER Elizabeth [Rossmoyne Senior High School]" userId="45570fc7-c0a4-4b7f-b0e7-682d9932c05c" providerId="ADAL" clId="{95948657-F673-684B-BE55-1E69C126AAEA}" dt="2022-02-16T11:49:31.319" v="7509" actId="1076"/>
          <ac:picMkLst>
            <pc:docMk/>
            <pc:sldMk cId="2738011230" sldId="320"/>
            <ac:picMk id="29700" creationId="{22990C1D-9E61-1840-BFF5-21A5ECC3B80A}"/>
          </ac:picMkLst>
        </pc:picChg>
        <pc:cxnChg chg="add mod">
          <ac:chgData name="RAYNER Elizabeth [Rossmoyne Senior High School]" userId="45570fc7-c0a4-4b7f-b0e7-682d9932c05c" providerId="ADAL" clId="{95948657-F673-684B-BE55-1E69C126AAEA}" dt="2022-02-16T11:49:40.639" v="7512" actId="1076"/>
          <ac:cxnSpMkLst>
            <pc:docMk/>
            <pc:sldMk cId="2738011230" sldId="320"/>
            <ac:cxnSpMk id="5" creationId="{A98665BE-54FE-F640-9CA0-31F605B27095}"/>
          </ac:cxnSpMkLst>
        </pc:cxnChg>
      </pc:sldChg>
      <pc:sldChg chg="addSp delSp modSp mod modNotesTx">
        <pc:chgData name="RAYNER Elizabeth [Rossmoyne Senior High School]" userId="45570fc7-c0a4-4b7f-b0e7-682d9932c05c" providerId="ADAL" clId="{95948657-F673-684B-BE55-1E69C126AAEA}" dt="2022-02-16T11:52:49.714" v="7561" actId="1076"/>
        <pc:sldMkLst>
          <pc:docMk/>
          <pc:sldMk cId="441172095" sldId="321"/>
        </pc:sldMkLst>
        <pc:spChg chg="add mod">
          <ac:chgData name="RAYNER Elizabeth [Rossmoyne Senior High School]" userId="45570fc7-c0a4-4b7f-b0e7-682d9932c05c" providerId="ADAL" clId="{95948657-F673-684B-BE55-1E69C126AAEA}" dt="2022-02-16T11:52:49.714" v="7561" actId="1076"/>
          <ac:spMkLst>
            <pc:docMk/>
            <pc:sldMk cId="441172095" sldId="321"/>
            <ac:spMk id="5" creationId="{45C86124-C53B-A44A-8699-A21322D20FF7}"/>
          </ac:spMkLst>
        </pc:spChg>
        <pc:spChg chg="add del mod">
          <ac:chgData name="RAYNER Elizabeth [Rossmoyne Senior High School]" userId="45570fc7-c0a4-4b7f-b0e7-682d9932c05c" providerId="ADAL" clId="{95948657-F673-684B-BE55-1E69C126AAEA}" dt="2022-02-15T05:32:16.550" v="7029" actId="478"/>
          <ac:spMkLst>
            <pc:docMk/>
            <pc:sldMk cId="441172095" sldId="321"/>
            <ac:spMk id="5" creationId="{575D2F2D-9E80-A948-B468-D8014D7D1A3D}"/>
          </ac:spMkLst>
        </pc:spChg>
        <pc:spChg chg="add mod">
          <ac:chgData name="RAYNER Elizabeth [Rossmoyne Senior High School]" userId="45570fc7-c0a4-4b7f-b0e7-682d9932c05c" providerId="ADAL" clId="{95948657-F673-684B-BE55-1E69C126AAEA}" dt="2022-02-15T05:32:23.488" v="7031" actId="1076"/>
          <ac:spMkLst>
            <pc:docMk/>
            <pc:sldMk cId="441172095" sldId="321"/>
            <ac:spMk id="6" creationId="{3A54D8A0-8AEF-D648-863B-D129FB209CB0}"/>
          </ac:spMkLst>
        </pc:spChg>
        <pc:spChg chg="mod">
          <ac:chgData name="RAYNER Elizabeth [Rossmoyne Senior High School]" userId="45570fc7-c0a4-4b7f-b0e7-682d9932c05c" providerId="ADAL" clId="{95948657-F673-684B-BE55-1E69C126AAEA}" dt="2022-02-15T05:32:53.065" v="7033" actId="1076"/>
          <ac:spMkLst>
            <pc:docMk/>
            <pc:sldMk cId="441172095" sldId="321"/>
            <ac:spMk id="30723" creationId="{474E63D3-2913-FD47-BD12-C6005E9BB1EB}"/>
          </ac:spMkLst>
        </pc:spChg>
        <pc:picChg chg="mod">
          <ac:chgData name="RAYNER Elizabeth [Rossmoyne Senior High School]" userId="45570fc7-c0a4-4b7f-b0e7-682d9932c05c" providerId="ADAL" clId="{95948657-F673-684B-BE55-1E69C126AAEA}" dt="2022-02-16T11:52:00.271" v="7533" actId="14100"/>
          <ac:picMkLst>
            <pc:docMk/>
            <pc:sldMk cId="441172095" sldId="321"/>
            <ac:picMk id="30724" creationId="{A8C6797A-37D1-BA4F-897A-F70741FD4E2B}"/>
          </ac:picMkLst>
        </pc:picChg>
        <pc:cxnChg chg="add mod">
          <ac:chgData name="RAYNER Elizabeth [Rossmoyne Senior High School]" userId="45570fc7-c0a4-4b7f-b0e7-682d9932c05c" providerId="ADAL" clId="{95948657-F673-684B-BE55-1E69C126AAEA}" dt="2022-02-16T11:52:23.331" v="7546" actId="13822"/>
          <ac:cxnSpMkLst>
            <pc:docMk/>
            <pc:sldMk cId="441172095" sldId="321"/>
            <ac:cxnSpMk id="3" creationId="{01486FA4-75C9-2B4E-AB76-2299FD4F19DB}"/>
          </ac:cxnSpMkLst>
        </pc:cxnChg>
      </pc:sldChg>
      <pc:sldChg chg="addSp delSp modSp mod">
        <pc:chgData name="RAYNER Elizabeth [Rossmoyne Senior High School]" userId="45570fc7-c0a4-4b7f-b0e7-682d9932c05c" providerId="ADAL" clId="{95948657-F673-684B-BE55-1E69C126AAEA}" dt="2022-02-16T11:43:48.192" v="7439" actId="20577"/>
        <pc:sldMkLst>
          <pc:docMk/>
          <pc:sldMk cId="685724947" sldId="322"/>
        </pc:sldMkLst>
        <pc:spChg chg="add del mod">
          <ac:chgData name="RAYNER Elizabeth [Rossmoyne Senior High School]" userId="45570fc7-c0a4-4b7f-b0e7-682d9932c05c" providerId="ADAL" clId="{95948657-F673-684B-BE55-1E69C126AAEA}" dt="2022-02-15T05:34:31.813" v="7036" actId="478"/>
          <ac:spMkLst>
            <pc:docMk/>
            <pc:sldMk cId="685724947" sldId="322"/>
            <ac:spMk id="5" creationId="{4D470334-3DE5-2840-850A-0EE59CD39EC8}"/>
          </ac:spMkLst>
        </pc:spChg>
        <pc:spChg chg="add mod">
          <ac:chgData name="RAYNER Elizabeth [Rossmoyne Senior High School]" userId="45570fc7-c0a4-4b7f-b0e7-682d9932c05c" providerId="ADAL" clId="{95948657-F673-684B-BE55-1E69C126AAEA}" dt="2022-02-15T05:34:32.629" v="7037"/>
          <ac:spMkLst>
            <pc:docMk/>
            <pc:sldMk cId="685724947" sldId="322"/>
            <ac:spMk id="6" creationId="{4821957A-75E1-764D-B816-3B2FD1F02285}"/>
          </ac:spMkLst>
        </pc:spChg>
        <pc:spChg chg="mod">
          <ac:chgData name="RAYNER Elizabeth [Rossmoyne Senior High School]" userId="45570fc7-c0a4-4b7f-b0e7-682d9932c05c" providerId="ADAL" clId="{95948657-F673-684B-BE55-1E69C126AAEA}" dt="2022-02-16T11:43:48.192" v="7439" actId="20577"/>
          <ac:spMkLst>
            <pc:docMk/>
            <pc:sldMk cId="685724947" sldId="322"/>
            <ac:spMk id="31747" creationId="{E18AC89D-8C87-4F44-8801-E7D8E3DDF071}"/>
          </ac:spMkLst>
        </pc:spChg>
        <pc:picChg chg="mod">
          <ac:chgData name="RAYNER Elizabeth [Rossmoyne Senior High School]" userId="45570fc7-c0a4-4b7f-b0e7-682d9932c05c" providerId="ADAL" clId="{95948657-F673-684B-BE55-1E69C126AAEA}" dt="2022-02-15T05:33:34.890" v="7035" actId="1076"/>
          <ac:picMkLst>
            <pc:docMk/>
            <pc:sldMk cId="685724947" sldId="322"/>
            <ac:picMk id="31748" creationId="{A461C0F4-3ABB-1E42-965A-88CAF0DA8F50}"/>
          </ac:picMkLst>
        </pc:picChg>
      </pc:sldChg>
      <pc:sldChg chg="addSp delSp modSp">
        <pc:chgData name="RAYNER Elizabeth [Rossmoyne Senior High School]" userId="45570fc7-c0a4-4b7f-b0e7-682d9932c05c" providerId="ADAL" clId="{95948657-F673-684B-BE55-1E69C126AAEA}" dt="2022-02-15T06:05:03.543" v="7093"/>
        <pc:sldMkLst>
          <pc:docMk/>
          <pc:sldMk cId="1835761276" sldId="323"/>
        </pc:sldMkLst>
        <pc:spChg chg="add del mod">
          <ac:chgData name="RAYNER Elizabeth [Rossmoyne Senior High School]" userId="45570fc7-c0a4-4b7f-b0e7-682d9932c05c" providerId="ADAL" clId="{95948657-F673-684B-BE55-1E69C126AAEA}" dt="2022-02-15T06:05:02.428" v="7092" actId="478"/>
          <ac:spMkLst>
            <pc:docMk/>
            <pc:sldMk cId="1835761276" sldId="323"/>
            <ac:spMk id="5" creationId="{135EC944-E9AC-F04D-8CC7-588C8D507AAC}"/>
          </ac:spMkLst>
        </pc:spChg>
        <pc:spChg chg="add mod">
          <ac:chgData name="RAYNER Elizabeth [Rossmoyne Senior High School]" userId="45570fc7-c0a4-4b7f-b0e7-682d9932c05c" providerId="ADAL" clId="{95948657-F673-684B-BE55-1E69C126AAEA}" dt="2022-02-15T06:05:03.543" v="7093"/>
          <ac:spMkLst>
            <pc:docMk/>
            <pc:sldMk cId="1835761276" sldId="323"/>
            <ac:spMk id="6" creationId="{C4C70BFB-E774-0448-A7D0-870CA2EBD3E6}"/>
          </ac:spMkLst>
        </pc:spChg>
        <pc:spChg chg="mod">
          <ac:chgData name="RAYNER Elizabeth [Rossmoyne Senior High School]" userId="45570fc7-c0a4-4b7f-b0e7-682d9932c05c" providerId="ADAL" clId="{95948657-F673-684B-BE55-1E69C126AAEA}" dt="2022-02-14T01:45:42.625" v="6892" actId="1076"/>
          <ac:spMkLst>
            <pc:docMk/>
            <pc:sldMk cId="1835761276" sldId="323"/>
            <ac:spMk id="32771" creationId="{A7DCE3B7-9DEF-3A49-B571-AFB50AE8766A}"/>
          </ac:spMkLst>
        </pc:spChg>
        <pc:spChg chg="del">
          <ac:chgData name="RAYNER Elizabeth [Rossmoyne Senior High School]" userId="45570fc7-c0a4-4b7f-b0e7-682d9932c05c" providerId="ADAL" clId="{95948657-F673-684B-BE55-1E69C126AAEA}" dt="2022-02-11T12:08:00.327" v="4834" actId="478"/>
          <ac:spMkLst>
            <pc:docMk/>
            <pc:sldMk cId="1835761276" sldId="323"/>
            <ac:spMk id="32773" creationId="{9E86727D-F861-1749-BD96-E4859B6A9FA2}"/>
          </ac:spMkLst>
        </pc:spChg>
        <pc:picChg chg="mod">
          <ac:chgData name="RAYNER Elizabeth [Rossmoyne Senior High School]" userId="45570fc7-c0a4-4b7f-b0e7-682d9932c05c" providerId="ADAL" clId="{95948657-F673-684B-BE55-1E69C126AAEA}" dt="2022-02-14T01:45:48.642" v="6894" actId="14100"/>
          <ac:picMkLst>
            <pc:docMk/>
            <pc:sldMk cId="1835761276" sldId="323"/>
            <ac:picMk id="32772" creationId="{6D78FC6D-219A-8E4C-BBCD-0A7FE675D509}"/>
          </ac:picMkLst>
        </pc:picChg>
      </pc:sldChg>
      <pc:sldChg chg="modSp mod ord">
        <pc:chgData name="RAYNER Elizabeth [Rossmoyne Senior High School]" userId="45570fc7-c0a4-4b7f-b0e7-682d9932c05c" providerId="ADAL" clId="{95948657-F673-684B-BE55-1E69C126AAEA}" dt="2022-02-11T10:54:23.816" v="2405" actId="1076"/>
        <pc:sldMkLst>
          <pc:docMk/>
          <pc:sldMk cId="287220090" sldId="336"/>
        </pc:sldMkLst>
        <pc:spChg chg="mod">
          <ac:chgData name="RAYNER Elizabeth [Rossmoyne Senior High School]" userId="45570fc7-c0a4-4b7f-b0e7-682d9932c05c" providerId="ADAL" clId="{95948657-F673-684B-BE55-1E69C126AAEA}" dt="2022-02-11T10:54:23.816" v="2405" actId="1076"/>
          <ac:spMkLst>
            <pc:docMk/>
            <pc:sldMk cId="287220090" sldId="336"/>
            <ac:spMk id="8" creationId="{9FD29E32-F997-D445-9E79-AA7F41BC98D5}"/>
          </ac:spMkLst>
        </pc:spChg>
        <pc:spChg chg="mod">
          <ac:chgData name="RAYNER Elizabeth [Rossmoyne Senior High School]" userId="45570fc7-c0a4-4b7f-b0e7-682d9932c05c" providerId="ADAL" clId="{95948657-F673-684B-BE55-1E69C126AAEA}" dt="2022-02-11T10:54:23.816" v="2405" actId="1076"/>
          <ac:spMkLst>
            <pc:docMk/>
            <pc:sldMk cId="287220090" sldId="336"/>
            <ac:spMk id="9" creationId="{31003892-308E-C446-A29D-43AF4327C69B}"/>
          </ac:spMkLst>
        </pc:spChg>
        <pc:spChg chg="mod">
          <ac:chgData name="RAYNER Elizabeth [Rossmoyne Senior High School]" userId="45570fc7-c0a4-4b7f-b0e7-682d9932c05c" providerId="ADAL" clId="{95948657-F673-684B-BE55-1E69C126AAEA}" dt="2022-02-11T10:54:23.816" v="2405" actId="1076"/>
          <ac:spMkLst>
            <pc:docMk/>
            <pc:sldMk cId="287220090" sldId="336"/>
            <ac:spMk id="18439" creationId="{1D3A16CB-A671-EF4F-99F9-918D533A2B38}"/>
          </ac:spMkLst>
        </pc:spChg>
        <pc:grpChg chg="mod">
          <ac:chgData name="RAYNER Elizabeth [Rossmoyne Senior High School]" userId="45570fc7-c0a4-4b7f-b0e7-682d9932c05c" providerId="ADAL" clId="{95948657-F673-684B-BE55-1E69C126AAEA}" dt="2022-02-11T10:54:23.816" v="2405" actId="1076"/>
          <ac:grpSpMkLst>
            <pc:docMk/>
            <pc:sldMk cId="287220090" sldId="336"/>
            <ac:grpSpMk id="18433" creationId="{E47396F5-9B5A-9741-887B-649FE38BAB2E}"/>
          </ac:grpSpMkLst>
        </pc:grpChg>
        <pc:grpChg chg="mod">
          <ac:chgData name="RAYNER Elizabeth [Rossmoyne Senior High School]" userId="45570fc7-c0a4-4b7f-b0e7-682d9932c05c" providerId="ADAL" clId="{95948657-F673-684B-BE55-1E69C126AAEA}" dt="2022-02-11T10:54:23.816" v="2405" actId="1076"/>
          <ac:grpSpMkLst>
            <pc:docMk/>
            <pc:sldMk cId="287220090" sldId="336"/>
            <ac:grpSpMk id="18434" creationId="{58C64763-26DE-F642-B661-4699C37402A7}"/>
          </ac:grpSpMkLst>
        </pc:grpChg>
        <pc:grpChg chg="mod">
          <ac:chgData name="RAYNER Elizabeth [Rossmoyne Senior High School]" userId="45570fc7-c0a4-4b7f-b0e7-682d9932c05c" providerId="ADAL" clId="{95948657-F673-684B-BE55-1E69C126AAEA}" dt="2022-02-11T10:54:23.816" v="2405" actId="1076"/>
          <ac:grpSpMkLst>
            <pc:docMk/>
            <pc:sldMk cId="287220090" sldId="336"/>
            <ac:grpSpMk id="18435" creationId="{6E77E0DF-388A-2C4A-AB0C-F9EFDF57CFF5}"/>
          </ac:grpSpMkLst>
        </pc:grpChg>
        <pc:picChg chg="mod">
          <ac:chgData name="RAYNER Elizabeth [Rossmoyne Senior High School]" userId="45570fc7-c0a4-4b7f-b0e7-682d9932c05c" providerId="ADAL" clId="{95948657-F673-684B-BE55-1E69C126AAEA}" dt="2022-02-11T10:54:23.816" v="2405" actId="1076"/>
          <ac:picMkLst>
            <pc:docMk/>
            <pc:sldMk cId="287220090" sldId="336"/>
            <ac:picMk id="18436" creationId="{8216DF7A-5DEF-AF43-AAC1-E0B0DE6E7101}"/>
          </ac:picMkLst>
        </pc:picChg>
      </pc:sldChg>
      <pc:sldChg chg="addSp delSp modSp mod ord">
        <pc:chgData name="RAYNER Elizabeth [Rossmoyne Senior High School]" userId="45570fc7-c0a4-4b7f-b0e7-682d9932c05c" providerId="ADAL" clId="{95948657-F673-684B-BE55-1E69C126AAEA}" dt="2022-02-14T07:13:54.616" v="7006" actId="20578"/>
        <pc:sldMkLst>
          <pc:docMk/>
          <pc:sldMk cId="3115556377" sldId="343"/>
        </pc:sldMkLst>
        <pc:spChg chg="mod">
          <ac:chgData name="RAYNER Elizabeth [Rossmoyne Senior High School]" userId="45570fc7-c0a4-4b7f-b0e7-682d9932c05c" providerId="ADAL" clId="{95948657-F673-684B-BE55-1E69C126AAEA}" dt="2022-02-14T01:42:17.432" v="6807" actId="20577"/>
          <ac:spMkLst>
            <pc:docMk/>
            <pc:sldMk cId="3115556377" sldId="343"/>
            <ac:spMk id="4" creationId="{C17913F3-D21E-E744-8E4F-245B480B3406}"/>
          </ac:spMkLst>
        </pc:spChg>
        <pc:spChg chg="mod">
          <ac:chgData name="RAYNER Elizabeth [Rossmoyne Senior High School]" userId="45570fc7-c0a4-4b7f-b0e7-682d9932c05c" providerId="ADAL" clId="{95948657-F673-684B-BE55-1E69C126AAEA}" dt="2022-02-13T02:29:00.776" v="5903" actId="20577"/>
          <ac:spMkLst>
            <pc:docMk/>
            <pc:sldMk cId="3115556377" sldId="343"/>
            <ac:spMk id="6" creationId="{EA0E6090-3760-A546-B1C3-941996296B3E}"/>
          </ac:spMkLst>
        </pc:spChg>
        <pc:picChg chg="mod">
          <ac:chgData name="RAYNER Elizabeth [Rossmoyne Senior High School]" userId="45570fc7-c0a4-4b7f-b0e7-682d9932c05c" providerId="ADAL" clId="{95948657-F673-684B-BE55-1E69C126AAEA}" dt="2022-02-13T02:28:18.561" v="5890" actId="1076"/>
          <ac:picMkLst>
            <pc:docMk/>
            <pc:sldMk cId="3115556377" sldId="343"/>
            <ac:picMk id="5" creationId="{8A461A24-C78B-8840-AB7D-3AA06FFC0AE1}"/>
          </ac:picMkLst>
        </pc:picChg>
        <pc:picChg chg="add del mod">
          <ac:chgData name="RAYNER Elizabeth [Rossmoyne Senior High School]" userId="45570fc7-c0a4-4b7f-b0e7-682d9932c05c" providerId="ADAL" clId="{95948657-F673-684B-BE55-1E69C126AAEA}" dt="2022-02-13T02:28:57.755" v="5902" actId="478"/>
          <ac:picMkLst>
            <pc:docMk/>
            <pc:sldMk cId="3115556377" sldId="343"/>
            <ac:picMk id="1026" creationId="{4D8DC8DA-A0E0-534C-BB4D-76BC652FB024}"/>
          </ac:picMkLst>
        </pc:picChg>
        <pc:picChg chg="add del mod">
          <ac:chgData name="RAYNER Elizabeth [Rossmoyne Senior High School]" userId="45570fc7-c0a4-4b7f-b0e7-682d9932c05c" providerId="ADAL" clId="{95948657-F673-684B-BE55-1E69C126AAEA}" dt="2022-02-13T02:31:01.805" v="5927" actId="478"/>
          <ac:picMkLst>
            <pc:docMk/>
            <pc:sldMk cId="3115556377" sldId="343"/>
            <ac:picMk id="1028" creationId="{AE9B0C30-F932-5145-AE60-39E7F1239168}"/>
          </ac:picMkLst>
        </pc:picChg>
      </pc:sldChg>
      <pc:sldChg chg="addSp delSp modSp mod">
        <pc:chgData name="RAYNER Elizabeth [Rossmoyne Senior High School]" userId="45570fc7-c0a4-4b7f-b0e7-682d9932c05c" providerId="ADAL" clId="{95948657-F673-684B-BE55-1E69C126AAEA}" dt="2022-02-16T10:45:44.884" v="7267" actId="1076"/>
        <pc:sldMkLst>
          <pc:docMk/>
          <pc:sldMk cId="3430578702" sldId="344"/>
        </pc:sldMkLst>
        <pc:spChg chg="add del mod">
          <ac:chgData name="RAYNER Elizabeth [Rossmoyne Senior High School]" userId="45570fc7-c0a4-4b7f-b0e7-682d9932c05c" providerId="ADAL" clId="{95948657-F673-684B-BE55-1E69C126AAEA}" dt="2022-02-15T05:52:25.999" v="7075" actId="478"/>
          <ac:spMkLst>
            <pc:docMk/>
            <pc:sldMk cId="3430578702" sldId="344"/>
            <ac:spMk id="3" creationId="{D502D83F-051D-8642-9C0A-F421370E29BA}"/>
          </ac:spMkLst>
        </pc:spChg>
        <pc:spChg chg="del mod">
          <ac:chgData name="RAYNER Elizabeth [Rossmoyne Senior High School]" userId="45570fc7-c0a4-4b7f-b0e7-682d9932c05c" providerId="ADAL" clId="{95948657-F673-684B-BE55-1E69C126AAEA}" dt="2022-02-15T05:52:22.378" v="7073" actId="478"/>
          <ac:spMkLst>
            <pc:docMk/>
            <pc:sldMk cId="3430578702" sldId="344"/>
            <ac:spMk id="7" creationId="{C17913F3-D21E-E744-8E4F-245B480B3406}"/>
          </ac:spMkLst>
        </pc:spChg>
        <pc:spChg chg="add mod">
          <ac:chgData name="RAYNER Elizabeth [Rossmoyne Senior High School]" userId="45570fc7-c0a4-4b7f-b0e7-682d9932c05c" providerId="ADAL" clId="{95948657-F673-684B-BE55-1E69C126AAEA}" dt="2022-02-15T05:52:23.576" v="7074"/>
          <ac:spMkLst>
            <pc:docMk/>
            <pc:sldMk cId="3430578702" sldId="344"/>
            <ac:spMk id="8" creationId="{BDB81539-EB91-684B-9DEE-3F1C6173F069}"/>
          </ac:spMkLst>
        </pc:spChg>
        <pc:spChg chg="mod">
          <ac:chgData name="RAYNER Elizabeth [Rossmoyne Senior High School]" userId="45570fc7-c0a4-4b7f-b0e7-682d9932c05c" providerId="ADAL" clId="{95948657-F673-684B-BE55-1E69C126AAEA}" dt="2022-02-13T02:37:00.259" v="6034" actId="20577"/>
          <ac:spMkLst>
            <pc:docMk/>
            <pc:sldMk cId="3430578702" sldId="344"/>
            <ac:spMk id="19458" creationId="{8AEAA36E-240D-5D49-8FEA-E78E56791A7F}"/>
          </ac:spMkLst>
        </pc:spChg>
        <pc:picChg chg="add mod">
          <ac:chgData name="RAYNER Elizabeth [Rossmoyne Senior High School]" userId="45570fc7-c0a4-4b7f-b0e7-682d9932c05c" providerId="ADAL" clId="{95948657-F673-684B-BE55-1E69C126AAEA}" dt="2022-02-13T02:35:40.963" v="5960" actId="1076"/>
          <ac:picMkLst>
            <pc:docMk/>
            <pc:sldMk cId="3430578702" sldId="344"/>
            <ac:picMk id="2" creationId="{65480EE4-EAA5-AE48-9676-773192D6802E}"/>
          </ac:picMkLst>
        </pc:picChg>
        <pc:picChg chg="add mod">
          <ac:chgData name="RAYNER Elizabeth [Rossmoyne Senior High School]" userId="45570fc7-c0a4-4b7f-b0e7-682d9932c05c" providerId="ADAL" clId="{95948657-F673-684B-BE55-1E69C126AAEA}" dt="2022-02-16T10:45:44.884" v="7267" actId="1076"/>
          <ac:picMkLst>
            <pc:docMk/>
            <pc:sldMk cId="3430578702" sldId="344"/>
            <ac:picMk id="2050" creationId="{ABD7A813-BE17-C044-9B0D-299BAF720B34}"/>
          </ac:picMkLst>
        </pc:picChg>
        <pc:picChg chg="add del mod">
          <ac:chgData name="RAYNER Elizabeth [Rossmoyne Senior High School]" userId="45570fc7-c0a4-4b7f-b0e7-682d9932c05c" providerId="ADAL" clId="{95948657-F673-684B-BE55-1E69C126AAEA}" dt="2022-02-13T02:35:33.464" v="5957" actId="478"/>
          <ac:picMkLst>
            <pc:docMk/>
            <pc:sldMk cId="3430578702" sldId="344"/>
            <ac:picMk id="6146" creationId="{67E4678B-B43A-0E46-BC6A-036FF00FAF6C}"/>
          </ac:picMkLst>
        </pc:picChg>
      </pc:sldChg>
      <pc:sldChg chg="new del">
        <pc:chgData name="RAYNER Elizabeth [Rossmoyne Senior High School]" userId="45570fc7-c0a4-4b7f-b0e7-682d9932c05c" providerId="ADAL" clId="{95948657-F673-684B-BE55-1E69C126AAEA}" dt="2022-02-10T09:30:40.213" v="193" actId="2696"/>
        <pc:sldMkLst>
          <pc:docMk/>
          <pc:sldMk cId="605675584" sldId="345"/>
        </pc:sldMkLst>
      </pc:sldChg>
      <pc:sldChg chg="addSp modSp add mod">
        <pc:chgData name="RAYNER Elizabeth [Rossmoyne Senior High School]" userId="45570fc7-c0a4-4b7f-b0e7-682d9932c05c" providerId="ADAL" clId="{95948657-F673-684B-BE55-1E69C126AAEA}" dt="2022-02-14T07:08:09.531" v="6983" actId="1076"/>
        <pc:sldMkLst>
          <pc:docMk/>
          <pc:sldMk cId="2351692159" sldId="345"/>
        </pc:sldMkLst>
        <pc:spChg chg="add mod">
          <ac:chgData name="RAYNER Elizabeth [Rossmoyne Senior High School]" userId="45570fc7-c0a4-4b7f-b0e7-682d9932c05c" providerId="ADAL" clId="{95948657-F673-684B-BE55-1E69C126AAEA}" dt="2022-02-10T09:34:54.979" v="521" actId="13926"/>
          <ac:spMkLst>
            <pc:docMk/>
            <pc:sldMk cId="2351692159" sldId="345"/>
            <ac:spMk id="2" creationId="{9868C73E-BD5B-F84A-AAB0-FB2C943F85C7}"/>
          </ac:spMkLst>
        </pc:spChg>
        <pc:spChg chg="add mod">
          <ac:chgData name="RAYNER Elizabeth [Rossmoyne Senior High School]" userId="45570fc7-c0a4-4b7f-b0e7-682d9932c05c" providerId="ADAL" clId="{95948657-F673-684B-BE55-1E69C126AAEA}" dt="2022-02-11T11:41:41.598" v="3673" actId="20577"/>
          <ac:spMkLst>
            <pc:docMk/>
            <pc:sldMk cId="2351692159" sldId="345"/>
            <ac:spMk id="3" creationId="{8F171011-8B7D-FD4C-BCC7-637A23A481E2}"/>
          </ac:spMkLst>
        </pc:spChg>
        <pc:spChg chg="mod">
          <ac:chgData name="RAYNER Elizabeth [Rossmoyne Senior High School]" userId="45570fc7-c0a4-4b7f-b0e7-682d9932c05c" providerId="ADAL" clId="{95948657-F673-684B-BE55-1E69C126AAEA}" dt="2022-02-14T07:05:33.357" v="6975" actId="20577"/>
          <ac:spMkLst>
            <pc:docMk/>
            <pc:sldMk cId="2351692159" sldId="345"/>
            <ac:spMk id="4" creationId="{C17913F3-D21E-E744-8E4F-245B480B3406}"/>
          </ac:spMkLst>
        </pc:spChg>
        <pc:picChg chg="add mod">
          <ac:chgData name="RAYNER Elizabeth [Rossmoyne Senior High School]" userId="45570fc7-c0a4-4b7f-b0e7-682d9932c05c" providerId="ADAL" clId="{95948657-F673-684B-BE55-1E69C126AAEA}" dt="2022-02-14T07:08:09.531" v="6983" actId="1076"/>
          <ac:picMkLst>
            <pc:docMk/>
            <pc:sldMk cId="2351692159" sldId="345"/>
            <ac:picMk id="6" creationId="{89886A34-31C4-9D40-A86F-5AB7ABB17A2E}"/>
          </ac:picMkLst>
        </pc:picChg>
      </pc:sldChg>
      <pc:sldChg chg="addSp delSp modSp add mod modNotesTx">
        <pc:chgData name="RAYNER Elizabeth [Rossmoyne Senior High School]" userId="45570fc7-c0a4-4b7f-b0e7-682d9932c05c" providerId="ADAL" clId="{95948657-F673-684B-BE55-1E69C126AAEA}" dt="2022-02-14T07:09:14.176" v="6986" actId="20577"/>
        <pc:sldMkLst>
          <pc:docMk/>
          <pc:sldMk cId="1439465431" sldId="346"/>
        </pc:sldMkLst>
        <pc:spChg chg="mod">
          <ac:chgData name="RAYNER Elizabeth [Rossmoyne Senior High School]" userId="45570fc7-c0a4-4b7f-b0e7-682d9932c05c" providerId="ADAL" clId="{95948657-F673-684B-BE55-1E69C126AAEA}" dt="2022-02-10T09:35:13.470" v="536" actId="20577"/>
          <ac:spMkLst>
            <pc:docMk/>
            <pc:sldMk cId="1439465431" sldId="346"/>
            <ac:spMk id="2" creationId="{9868C73E-BD5B-F84A-AAB0-FB2C943F85C7}"/>
          </ac:spMkLst>
        </pc:spChg>
        <pc:spChg chg="mod">
          <ac:chgData name="RAYNER Elizabeth [Rossmoyne Senior High School]" userId="45570fc7-c0a4-4b7f-b0e7-682d9932c05c" providerId="ADAL" clId="{95948657-F673-684B-BE55-1E69C126AAEA}" dt="2022-02-14T07:09:14.176" v="6986" actId="20577"/>
          <ac:spMkLst>
            <pc:docMk/>
            <pc:sldMk cId="1439465431" sldId="346"/>
            <ac:spMk id="4" creationId="{C17913F3-D21E-E744-8E4F-245B480B3406}"/>
          </ac:spMkLst>
        </pc:spChg>
        <pc:picChg chg="del">
          <ac:chgData name="RAYNER Elizabeth [Rossmoyne Senior High School]" userId="45570fc7-c0a4-4b7f-b0e7-682d9932c05c" providerId="ADAL" clId="{95948657-F673-684B-BE55-1E69C126AAEA}" dt="2022-02-10T09:35:05.946" v="523" actId="478"/>
          <ac:picMkLst>
            <pc:docMk/>
            <pc:sldMk cId="1439465431" sldId="346"/>
            <ac:picMk id="1026" creationId="{8A88AA8F-4986-464D-925C-CC09008FC46D}"/>
          </ac:picMkLst>
        </pc:picChg>
        <pc:picChg chg="add mod">
          <ac:chgData name="RAYNER Elizabeth [Rossmoyne Senior High School]" userId="45570fc7-c0a4-4b7f-b0e7-682d9932c05c" providerId="ADAL" clId="{95948657-F673-684B-BE55-1E69C126AAEA}" dt="2022-02-10T09:37:49.979" v="699" actId="14100"/>
          <ac:picMkLst>
            <pc:docMk/>
            <pc:sldMk cId="1439465431" sldId="346"/>
            <ac:picMk id="3074" creationId="{6D04F883-16B8-DB43-AF3A-0FBD75B40D59}"/>
          </ac:picMkLst>
        </pc:picChg>
      </pc:sldChg>
      <pc:sldChg chg="addSp delSp modSp add mod modNotesTx">
        <pc:chgData name="RAYNER Elizabeth [Rossmoyne Senior High School]" userId="45570fc7-c0a4-4b7f-b0e7-682d9932c05c" providerId="ADAL" clId="{95948657-F673-684B-BE55-1E69C126AAEA}" dt="2022-02-14T07:10:13.606" v="6988" actId="20577"/>
        <pc:sldMkLst>
          <pc:docMk/>
          <pc:sldMk cId="3314889985" sldId="347"/>
        </pc:sldMkLst>
        <pc:spChg chg="mod">
          <ac:chgData name="RAYNER Elizabeth [Rossmoyne Senior High School]" userId="45570fc7-c0a4-4b7f-b0e7-682d9932c05c" providerId="ADAL" clId="{95948657-F673-684B-BE55-1E69C126AAEA}" dt="2022-02-10T09:38:46.103" v="704" actId="20577"/>
          <ac:spMkLst>
            <pc:docMk/>
            <pc:sldMk cId="3314889985" sldId="347"/>
            <ac:spMk id="2" creationId="{9868C73E-BD5B-F84A-AAB0-FB2C943F85C7}"/>
          </ac:spMkLst>
        </pc:spChg>
        <pc:spChg chg="mod">
          <ac:chgData name="RAYNER Elizabeth [Rossmoyne Senior High School]" userId="45570fc7-c0a4-4b7f-b0e7-682d9932c05c" providerId="ADAL" clId="{95948657-F673-684B-BE55-1E69C126AAEA}" dt="2022-02-14T07:10:13.606" v="6988" actId="20577"/>
          <ac:spMkLst>
            <pc:docMk/>
            <pc:sldMk cId="3314889985" sldId="347"/>
            <ac:spMk id="4" creationId="{C17913F3-D21E-E744-8E4F-245B480B3406}"/>
          </ac:spMkLst>
        </pc:spChg>
        <pc:picChg chg="del">
          <ac:chgData name="RAYNER Elizabeth [Rossmoyne Senior High School]" userId="45570fc7-c0a4-4b7f-b0e7-682d9932c05c" providerId="ADAL" clId="{95948657-F673-684B-BE55-1E69C126AAEA}" dt="2022-02-10T09:39:04.589" v="739" actId="478"/>
          <ac:picMkLst>
            <pc:docMk/>
            <pc:sldMk cId="3314889985" sldId="347"/>
            <ac:picMk id="3074" creationId="{6D04F883-16B8-DB43-AF3A-0FBD75B40D59}"/>
          </ac:picMkLst>
        </pc:picChg>
        <pc:picChg chg="add mod">
          <ac:chgData name="RAYNER Elizabeth [Rossmoyne Senior High School]" userId="45570fc7-c0a4-4b7f-b0e7-682d9932c05c" providerId="ADAL" clId="{95948657-F673-684B-BE55-1E69C126AAEA}" dt="2022-02-10T09:40:29.236" v="747" actId="1076"/>
          <ac:picMkLst>
            <pc:docMk/>
            <pc:sldMk cId="3314889985" sldId="347"/>
            <ac:picMk id="4098" creationId="{162D6AD0-7B62-2D49-82CB-31D2DA9DF518}"/>
          </ac:picMkLst>
        </pc:picChg>
      </pc:sldChg>
      <pc:sldChg chg="add del">
        <pc:chgData name="RAYNER Elizabeth [Rossmoyne Senior High School]" userId="45570fc7-c0a4-4b7f-b0e7-682d9932c05c" providerId="ADAL" clId="{95948657-F673-684B-BE55-1E69C126AAEA}" dt="2022-02-10T09:59:10.489" v="1474" actId="2696"/>
        <pc:sldMkLst>
          <pc:docMk/>
          <pc:sldMk cId="3986813091" sldId="348"/>
        </pc:sldMkLst>
      </pc:sldChg>
      <pc:sldChg chg="addSp delSp modSp add mod ord">
        <pc:chgData name="RAYNER Elizabeth [Rossmoyne Senior High School]" userId="45570fc7-c0a4-4b7f-b0e7-682d9932c05c" providerId="ADAL" clId="{95948657-F673-684B-BE55-1E69C126AAEA}" dt="2022-02-10T10:00:45.802" v="1558" actId="11"/>
        <pc:sldMkLst>
          <pc:docMk/>
          <pc:sldMk cId="1582516846" sldId="349"/>
        </pc:sldMkLst>
        <pc:spChg chg="del mod">
          <ac:chgData name="RAYNER Elizabeth [Rossmoyne Senior High School]" userId="45570fc7-c0a4-4b7f-b0e7-682d9932c05c" providerId="ADAL" clId="{95948657-F673-684B-BE55-1E69C126AAEA}" dt="2022-02-10T09:53:38.577" v="1293" actId="478"/>
          <ac:spMkLst>
            <pc:docMk/>
            <pc:sldMk cId="1582516846" sldId="349"/>
            <ac:spMk id="2" creationId="{C4AA6AC8-9695-0142-9F5F-EFD79BA6B36D}"/>
          </ac:spMkLst>
        </pc:spChg>
        <pc:spChg chg="mod">
          <ac:chgData name="RAYNER Elizabeth [Rossmoyne Senior High School]" userId="45570fc7-c0a4-4b7f-b0e7-682d9932c05c" providerId="ADAL" clId="{95948657-F673-684B-BE55-1E69C126AAEA}" dt="2022-02-10T10:00:45.802" v="1558" actId="11"/>
          <ac:spMkLst>
            <pc:docMk/>
            <pc:sldMk cId="1582516846" sldId="349"/>
            <ac:spMk id="6" creationId="{1C4E3A2A-D242-B44B-A0AC-5A30FA6A8706}"/>
          </ac:spMkLst>
        </pc:spChg>
        <pc:picChg chg="del">
          <ac:chgData name="RAYNER Elizabeth [Rossmoyne Senior High School]" userId="45570fc7-c0a4-4b7f-b0e7-682d9932c05c" providerId="ADAL" clId="{95948657-F673-684B-BE55-1E69C126AAEA}" dt="2022-02-10T09:53:35.499" v="1291" actId="478"/>
          <ac:picMkLst>
            <pc:docMk/>
            <pc:sldMk cId="1582516846" sldId="349"/>
            <ac:picMk id="7170" creationId="{B32CA1B1-AC3E-124A-9520-28CC6E2CFA3E}"/>
          </ac:picMkLst>
        </pc:picChg>
        <pc:picChg chg="add mod">
          <ac:chgData name="RAYNER Elizabeth [Rossmoyne Senior High School]" userId="45570fc7-c0a4-4b7f-b0e7-682d9932c05c" providerId="ADAL" clId="{95948657-F673-684B-BE55-1E69C126AAEA}" dt="2022-02-10T09:54:41.538" v="1310" actId="14100"/>
          <ac:picMkLst>
            <pc:docMk/>
            <pc:sldMk cId="1582516846" sldId="349"/>
            <ac:picMk id="9218" creationId="{F37EF06D-E5CB-104B-92C6-E07AEA208621}"/>
          </ac:picMkLst>
        </pc:picChg>
        <pc:cxnChg chg="del">
          <ac:chgData name="RAYNER Elizabeth [Rossmoyne Senior High School]" userId="45570fc7-c0a4-4b7f-b0e7-682d9932c05c" providerId="ADAL" clId="{95948657-F673-684B-BE55-1E69C126AAEA}" dt="2022-02-10T09:53:40.161" v="1294" actId="478"/>
          <ac:cxnSpMkLst>
            <pc:docMk/>
            <pc:sldMk cId="1582516846" sldId="349"/>
            <ac:cxnSpMk id="7" creationId="{67CC1AE0-C5B5-0E48-8A3E-8A74D7A1BCAC}"/>
          </ac:cxnSpMkLst>
        </pc:cxnChg>
      </pc:sldChg>
      <pc:sldChg chg="addSp delSp modSp add mod">
        <pc:chgData name="RAYNER Elizabeth [Rossmoyne Senior High School]" userId="45570fc7-c0a4-4b7f-b0e7-682d9932c05c" providerId="ADAL" clId="{95948657-F673-684B-BE55-1E69C126AAEA}" dt="2022-02-15T06:15:52.555" v="7116" actId="1035"/>
        <pc:sldMkLst>
          <pc:docMk/>
          <pc:sldMk cId="2687519552" sldId="350"/>
        </pc:sldMkLst>
        <pc:spChg chg="mod">
          <ac:chgData name="RAYNER Elizabeth [Rossmoyne Senior High School]" userId="45570fc7-c0a4-4b7f-b0e7-682d9932c05c" providerId="ADAL" clId="{95948657-F673-684B-BE55-1E69C126AAEA}" dt="2022-02-15T06:15:36.044" v="7097" actId="1076"/>
          <ac:spMkLst>
            <pc:docMk/>
            <pc:sldMk cId="2687519552" sldId="350"/>
            <ac:spMk id="5" creationId="{A9ECB906-3C1E-0045-909E-72D731EC5EDB}"/>
          </ac:spMkLst>
        </pc:spChg>
        <pc:spChg chg="mod">
          <ac:chgData name="RAYNER Elizabeth [Rossmoyne Senior High School]" userId="45570fc7-c0a4-4b7f-b0e7-682d9932c05c" providerId="ADAL" clId="{95948657-F673-684B-BE55-1E69C126AAEA}" dt="2022-02-15T06:15:40.330" v="7108" actId="1036"/>
          <ac:spMkLst>
            <pc:docMk/>
            <pc:sldMk cId="2687519552" sldId="350"/>
            <ac:spMk id="6" creationId="{1C4E3A2A-D242-B44B-A0AC-5A30FA6A8706}"/>
          </ac:spMkLst>
        </pc:spChg>
        <pc:picChg chg="add mod">
          <ac:chgData name="RAYNER Elizabeth [Rossmoyne Senior High School]" userId="45570fc7-c0a4-4b7f-b0e7-682d9932c05c" providerId="ADAL" clId="{95948657-F673-684B-BE55-1E69C126AAEA}" dt="2022-02-15T06:15:52.555" v="7116" actId="1035"/>
          <ac:picMkLst>
            <pc:docMk/>
            <pc:sldMk cId="2687519552" sldId="350"/>
            <ac:picMk id="1026" creationId="{6D12D509-6544-0945-A2F2-3D1737645D3F}"/>
          </ac:picMkLst>
        </pc:picChg>
        <pc:picChg chg="add mod">
          <ac:chgData name="RAYNER Elizabeth [Rossmoyne Senior High School]" userId="45570fc7-c0a4-4b7f-b0e7-682d9932c05c" providerId="ADAL" clId="{95948657-F673-684B-BE55-1E69C126AAEA}" dt="2022-02-15T06:15:46.078" v="7110" actId="1076"/>
          <ac:picMkLst>
            <pc:docMk/>
            <pc:sldMk cId="2687519552" sldId="350"/>
            <ac:picMk id="5122" creationId="{9F57BCF0-0D86-6049-AB7F-3EBA1AE5B6E2}"/>
          </ac:picMkLst>
        </pc:picChg>
        <pc:picChg chg="del">
          <ac:chgData name="RAYNER Elizabeth [Rossmoyne Senior High School]" userId="45570fc7-c0a4-4b7f-b0e7-682d9932c05c" providerId="ADAL" clId="{95948657-F673-684B-BE55-1E69C126AAEA}" dt="2022-02-10T09:55:06.969" v="1334" actId="478"/>
          <ac:picMkLst>
            <pc:docMk/>
            <pc:sldMk cId="2687519552" sldId="350"/>
            <ac:picMk id="9218" creationId="{F37EF06D-E5CB-104B-92C6-E07AEA208621}"/>
          </ac:picMkLst>
        </pc:picChg>
        <pc:picChg chg="add del mod">
          <ac:chgData name="RAYNER Elizabeth [Rossmoyne Senior High School]" userId="45570fc7-c0a4-4b7f-b0e7-682d9932c05c" providerId="ADAL" clId="{95948657-F673-684B-BE55-1E69C126AAEA}" dt="2022-02-13T02:34:02.984" v="5944" actId="478"/>
          <ac:picMkLst>
            <pc:docMk/>
            <pc:sldMk cId="2687519552" sldId="350"/>
            <ac:picMk id="10242" creationId="{EA018BDA-E909-4D45-AD1D-C0C1088135E3}"/>
          </ac:picMkLst>
        </pc:picChg>
      </pc:sldChg>
      <pc:sldChg chg="addSp delSp modSp add mod ord modNotesTx">
        <pc:chgData name="RAYNER Elizabeth [Rossmoyne Senior High School]" userId="45570fc7-c0a4-4b7f-b0e7-682d9932c05c" providerId="ADAL" clId="{95948657-F673-684B-BE55-1E69C126AAEA}" dt="2022-02-16T11:16:11.307" v="7327" actId="1076"/>
        <pc:sldMkLst>
          <pc:docMk/>
          <pc:sldMk cId="4246767756" sldId="351"/>
        </pc:sldMkLst>
        <pc:spChg chg="mod">
          <ac:chgData name="RAYNER Elizabeth [Rossmoyne Senior High School]" userId="45570fc7-c0a4-4b7f-b0e7-682d9932c05c" providerId="ADAL" clId="{95948657-F673-684B-BE55-1E69C126AAEA}" dt="2022-02-13T02:49:45.134" v="6499" actId="14100"/>
          <ac:spMkLst>
            <pc:docMk/>
            <pc:sldMk cId="4246767756" sldId="351"/>
            <ac:spMk id="5" creationId="{A9ECB906-3C1E-0045-909E-72D731EC5EDB}"/>
          </ac:spMkLst>
        </pc:spChg>
        <pc:spChg chg="mod">
          <ac:chgData name="RAYNER Elizabeth [Rossmoyne Senior High School]" userId="45570fc7-c0a4-4b7f-b0e7-682d9932c05c" providerId="ADAL" clId="{95948657-F673-684B-BE55-1E69C126AAEA}" dt="2022-02-15T07:36:56.400" v="7259" actId="20577"/>
          <ac:spMkLst>
            <pc:docMk/>
            <pc:sldMk cId="4246767756" sldId="351"/>
            <ac:spMk id="6" creationId="{1C4E3A2A-D242-B44B-A0AC-5A30FA6A8706}"/>
          </ac:spMkLst>
        </pc:spChg>
        <pc:picChg chg="add del mod">
          <ac:chgData name="RAYNER Elizabeth [Rossmoyne Senior High School]" userId="45570fc7-c0a4-4b7f-b0e7-682d9932c05c" providerId="ADAL" clId="{95948657-F673-684B-BE55-1E69C126AAEA}" dt="2022-02-16T11:14:10.540" v="7313" actId="21"/>
          <ac:picMkLst>
            <pc:docMk/>
            <pc:sldMk cId="4246767756" sldId="351"/>
            <ac:picMk id="3" creationId="{9B4C08CE-D831-F64D-8F27-828F311655A6}"/>
          </ac:picMkLst>
        </pc:picChg>
        <pc:picChg chg="add mod">
          <ac:chgData name="RAYNER Elizabeth [Rossmoyne Senior High School]" userId="45570fc7-c0a4-4b7f-b0e7-682d9932c05c" providerId="ADAL" clId="{95948657-F673-684B-BE55-1E69C126AAEA}" dt="2022-02-16T11:16:01.708" v="7322" actId="1076"/>
          <ac:picMkLst>
            <pc:docMk/>
            <pc:sldMk cId="4246767756" sldId="351"/>
            <ac:picMk id="7" creationId="{8F2F0742-66B4-C140-87DE-2F01B1B8AFF4}"/>
          </ac:picMkLst>
        </pc:picChg>
        <pc:picChg chg="add mod">
          <ac:chgData name="RAYNER Elizabeth [Rossmoyne Senior High School]" userId="45570fc7-c0a4-4b7f-b0e7-682d9932c05c" providerId="ADAL" clId="{95948657-F673-684B-BE55-1E69C126AAEA}" dt="2022-02-16T11:16:08.333" v="7326" actId="1076"/>
          <ac:picMkLst>
            <pc:docMk/>
            <pc:sldMk cId="4246767756" sldId="351"/>
            <ac:picMk id="8" creationId="{0E46AB6F-DDA7-724F-AB2D-EFAF039A662F}"/>
          </ac:picMkLst>
        </pc:picChg>
        <pc:picChg chg="add del mod">
          <ac:chgData name="RAYNER Elizabeth [Rossmoyne Senior High School]" userId="45570fc7-c0a4-4b7f-b0e7-682d9932c05c" providerId="ADAL" clId="{95948657-F673-684B-BE55-1E69C126AAEA}" dt="2022-02-16T10:46:59.989" v="7274"/>
          <ac:picMkLst>
            <pc:docMk/>
            <pc:sldMk cId="4246767756" sldId="351"/>
            <ac:picMk id="3074" creationId="{44CE884E-8523-6D43-87EF-52E3B73C8562}"/>
          </ac:picMkLst>
        </pc:picChg>
        <pc:picChg chg="add del mod">
          <ac:chgData name="RAYNER Elizabeth [Rossmoyne Senior High School]" userId="45570fc7-c0a4-4b7f-b0e7-682d9932c05c" providerId="ADAL" clId="{95948657-F673-684B-BE55-1E69C126AAEA}" dt="2022-02-16T10:53:07.716" v="7288" actId="478"/>
          <ac:picMkLst>
            <pc:docMk/>
            <pc:sldMk cId="4246767756" sldId="351"/>
            <ac:picMk id="3076" creationId="{346080BA-87C5-6B46-8772-E5608C67C48C}"/>
          </ac:picMkLst>
        </pc:picChg>
        <pc:picChg chg="add mod">
          <ac:chgData name="RAYNER Elizabeth [Rossmoyne Senior High School]" userId="45570fc7-c0a4-4b7f-b0e7-682d9932c05c" providerId="ADAL" clId="{95948657-F673-684B-BE55-1E69C126AAEA}" dt="2022-02-16T11:16:11.307" v="7327" actId="1076"/>
          <ac:picMkLst>
            <pc:docMk/>
            <pc:sldMk cId="4246767756" sldId="351"/>
            <ac:picMk id="3078" creationId="{625F94C7-5561-5D42-A804-76125DE707FC}"/>
          </ac:picMkLst>
        </pc:picChg>
        <pc:picChg chg="add del mod">
          <ac:chgData name="RAYNER Elizabeth [Rossmoyne Senior High School]" userId="45570fc7-c0a4-4b7f-b0e7-682d9932c05c" providerId="ADAL" clId="{95948657-F673-684B-BE55-1E69C126AAEA}" dt="2022-02-15T06:23:15.273" v="7141" actId="478"/>
          <ac:picMkLst>
            <pc:docMk/>
            <pc:sldMk cId="4246767756" sldId="351"/>
            <ac:picMk id="4098" creationId="{51D92249-9858-A344-8EB5-672C8ECCF1C2}"/>
          </ac:picMkLst>
        </pc:picChg>
        <pc:picChg chg="add del">
          <ac:chgData name="RAYNER Elizabeth [Rossmoyne Senior High School]" userId="45570fc7-c0a4-4b7f-b0e7-682d9932c05c" providerId="ADAL" clId="{95948657-F673-684B-BE55-1E69C126AAEA}" dt="2022-02-15T06:26:28.944" v="7143" actId="478"/>
          <ac:picMkLst>
            <pc:docMk/>
            <pc:sldMk cId="4246767756" sldId="351"/>
            <ac:picMk id="4100" creationId="{09A98E08-CB7F-274D-AC77-35D2581235A1}"/>
          </ac:picMkLst>
        </pc:picChg>
        <pc:picChg chg="add del">
          <ac:chgData name="RAYNER Elizabeth [Rossmoyne Senior High School]" userId="45570fc7-c0a4-4b7f-b0e7-682d9932c05c" providerId="ADAL" clId="{95948657-F673-684B-BE55-1E69C126AAEA}" dt="2022-02-15T06:26:55.095" v="7146" actId="478"/>
          <ac:picMkLst>
            <pc:docMk/>
            <pc:sldMk cId="4246767756" sldId="351"/>
            <ac:picMk id="4102" creationId="{F7AB6D16-2DF2-AC48-ABE4-BC52485B441B}"/>
          </ac:picMkLst>
        </pc:picChg>
        <pc:picChg chg="add del mod">
          <ac:chgData name="RAYNER Elizabeth [Rossmoyne Senior High School]" userId="45570fc7-c0a4-4b7f-b0e7-682d9932c05c" providerId="ADAL" clId="{95948657-F673-684B-BE55-1E69C126AAEA}" dt="2022-02-13T02:46:51.852" v="6377" actId="478"/>
          <ac:picMkLst>
            <pc:docMk/>
            <pc:sldMk cId="4246767756" sldId="351"/>
            <ac:picMk id="8194" creationId="{4C29E759-2B8D-6B4A-B4CB-9F1D69D10F8B}"/>
          </ac:picMkLst>
        </pc:picChg>
        <pc:picChg chg="add del mod">
          <ac:chgData name="RAYNER Elizabeth [Rossmoyne Senior High School]" userId="45570fc7-c0a4-4b7f-b0e7-682d9932c05c" providerId="ADAL" clId="{95948657-F673-684B-BE55-1E69C126AAEA}" dt="2022-02-13T02:47:30.016" v="6389" actId="478"/>
          <ac:picMkLst>
            <pc:docMk/>
            <pc:sldMk cId="4246767756" sldId="351"/>
            <ac:picMk id="8196" creationId="{9E9AD365-E4A2-BC41-9726-6AD36C856272}"/>
          </ac:picMkLst>
        </pc:picChg>
        <pc:picChg chg="add del mod">
          <ac:chgData name="RAYNER Elizabeth [Rossmoyne Senior High School]" userId="45570fc7-c0a4-4b7f-b0e7-682d9932c05c" providerId="ADAL" clId="{95948657-F673-684B-BE55-1E69C126AAEA}" dt="2022-02-15T06:20:11.057" v="7133" actId="478"/>
          <ac:picMkLst>
            <pc:docMk/>
            <pc:sldMk cId="4246767756" sldId="351"/>
            <ac:picMk id="8198" creationId="{DB6A66F8-08FE-2940-BD16-17C437C3FBE8}"/>
          </ac:picMkLst>
        </pc:picChg>
        <pc:picChg chg="del">
          <ac:chgData name="RAYNER Elizabeth [Rossmoyne Senior High School]" userId="45570fc7-c0a4-4b7f-b0e7-682d9932c05c" providerId="ADAL" clId="{95948657-F673-684B-BE55-1E69C126AAEA}" dt="2022-02-10T09:58:22.598" v="1429" actId="478"/>
          <ac:picMkLst>
            <pc:docMk/>
            <pc:sldMk cId="4246767756" sldId="351"/>
            <ac:picMk id="10242" creationId="{EA018BDA-E909-4D45-AD1D-C0C1088135E3}"/>
          </ac:picMkLst>
        </pc:picChg>
      </pc:sldChg>
      <pc:sldChg chg="addSp delSp modSp add mod">
        <pc:chgData name="RAYNER Elizabeth [Rossmoyne Senior High School]" userId="45570fc7-c0a4-4b7f-b0e7-682d9932c05c" providerId="ADAL" clId="{95948657-F673-684B-BE55-1E69C126AAEA}" dt="2022-02-15T05:35:19.227" v="7040" actId="1038"/>
        <pc:sldMkLst>
          <pc:docMk/>
          <pc:sldMk cId="188653468" sldId="352"/>
        </pc:sldMkLst>
        <pc:spChg chg="add mod">
          <ac:chgData name="RAYNER Elizabeth [Rossmoyne Senior High School]" userId="45570fc7-c0a4-4b7f-b0e7-682d9932c05c" providerId="ADAL" clId="{95948657-F673-684B-BE55-1E69C126AAEA}" dt="2022-02-14T01:40:53.704" v="6781" actId="1076"/>
          <ac:spMkLst>
            <pc:docMk/>
            <pc:sldMk cId="188653468" sldId="352"/>
            <ac:spMk id="2" creationId="{E33AB503-AC62-2044-8333-EA4298B013EC}"/>
          </ac:spMkLst>
        </pc:spChg>
        <pc:spChg chg="mod">
          <ac:chgData name="RAYNER Elizabeth [Rossmoyne Senior High School]" userId="45570fc7-c0a4-4b7f-b0e7-682d9932c05c" providerId="ADAL" clId="{95948657-F673-684B-BE55-1E69C126AAEA}" dt="2022-02-15T05:35:19.227" v="7040" actId="1038"/>
          <ac:spMkLst>
            <pc:docMk/>
            <pc:sldMk cId="188653468" sldId="352"/>
            <ac:spMk id="7" creationId="{761C61D8-9781-AF48-9ABA-2D02D9F0BDE5}"/>
          </ac:spMkLst>
        </pc:spChg>
        <pc:spChg chg="del">
          <ac:chgData name="RAYNER Elizabeth [Rossmoyne Senior High School]" userId="45570fc7-c0a4-4b7f-b0e7-682d9932c05c" providerId="ADAL" clId="{95948657-F673-684B-BE55-1E69C126AAEA}" dt="2022-02-10T10:02:31.648" v="1650" actId="478"/>
          <ac:spMkLst>
            <pc:docMk/>
            <pc:sldMk cId="188653468" sldId="352"/>
            <ac:spMk id="22532" creationId="{0CE118A6-C06E-6E40-AF22-AE905393B6D1}"/>
          </ac:spMkLst>
        </pc:spChg>
        <pc:graphicFrameChg chg="add del mod modGraphic">
          <ac:chgData name="RAYNER Elizabeth [Rossmoyne Senior High School]" userId="45570fc7-c0a4-4b7f-b0e7-682d9932c05c" providerId="ADAL" clId="{95948657-F673-684B-BE55-1E69C126AAEA}" dt="2022-02-10T10:02:57.185" v="1653" actId="478"/>
          <ac:graphicFrameMkLst>
            <pc:docMk/>
            <pc:sldMk cId="188653468" sldId="352"/>
            <ac:graphicFrameMk id="2" creationId="{B3D90972-6D9B-774E-9B40-C9DAA165EFFB}"/>
          </ac:graphicFrameMkLst>
        </pc:graphicFrameChg>
        <pc:graphicFrameChg chg="add del mod modGraphic">
          <ac:chgData name="RAYNER Elizabeth [Rossmoyne Senior High School]" userId="45570fc7-c0a4-4b7f-b0e7-682d9932c05c" providerId="ADAL" clId="{95948657-F673-684B-BE55-1E69C126AAEA}" dt="2022-02-10T10:04:21.628" v="1707" actId="478"/>
          <ac:graphicFrameMkLst>
            <pc:docMk/>
            <pc:sldMk cId="188653468" sldId="352"/>
            <ac:graphicFrameMk id="3" creationId="{76BC0D0E-A602-0145-B0F3-CE4192B53367}"/>
          </ac:graphicFrameMkLst>
        </pc:graphicFrameChg>
        <pc:picChg chg="add mod">
          <ac:chgData name="RAYNER Elizabeth [Rossmoyne Senior High School]" userId="45570fc7-c0a4-4b7f-b0e7-682d9932c05c" providerId="ADAL" clId="{95948657-F673-684B-BE55-1E69C126AAEA}" dt="2022-02-14T01:40:46.219" v="6779" actId="1076"/>
          <ac:picMkLst>
            <pc:docMk/>
            <pc:sldMk cId="188653468" sldId="352"/>
            <ac:picMk id="8" creationId="{087F17BB-9FEE-7B45-8783-0258C071A3F0}"/>
          </ac:picMkLst>
        </pc:picChg>
        <pc:picChg chg="del">
          <ac:chgData name="RAYNER Elizabeth [Rossmoyne Senior High School]" userId="45570fc7-c0a4-4b7f-b0e7-682d9932c05c" providerId="ADAL" clId="{95948657-F673-684B-BE55-1E69C126AAEA}" dt="2022-02-10T10:02:28.764" v="1649" actId="478"/>
          <ac:picMkLst>
            <pc:docMk/>
            <pc:sldMk cId="188653468" sldId="352"/>
            <ac:picMk id="22533" creationId="{5877ABAB-1123-5F4E-84DF-06B4EA4838A9}"/>
          </ac:picMkLst>
        </pc:picChg>
      </pc:sldChg>
      <pc:sldChg chg="modSp add mod">
        <pc:chgData name="RAYNER Elizabeth [Rossmoyne Senior High School]" userId="45570fc7-c0a4-4b7f-b0e7-682d9932c05c" providerId="ADAL" clId="{95948657-F673-684B-BE55-1E69C126AAEA}" dt="2022-02-11T11:21:51.777" v="2878" actId="20577"/>
        <pc:sldMkLst>
          <pc:docMk/>
          <pc:sldMk cId="3865510538" sldId="353"/>
        </pc:sldMkLst>
        <pc:spChg chg="mod">
          <ac:chgData name="RAYNER Elizabeth [Rossmoyne Senior High School]" userId="45570fc7-c0a4-4b7f-b0e7-682d9932c05c" providerId="ADAL" clId="{95948657-F673-684B-BE55-1E69C126AAEA}" dt="2022-02-11T11:21:51.777" v="2878" actId="20577"/>
          <ac:spMkLst>
            <pc:docMk/>
            <pc:sldMk cId="3865510538" sldId="353"/>
            <ac:spMk id="18439" creationId="{1D3A16CB-A671-EF4F-99F9-918D533A2B38}"/>
          </ac:spMkLst>
        </pc:spChg>
      </pc:sldChg>
      <pc:sldChg chg="modSp add mod">
        <pc:chgData name="RAYNER Elizabeth [Rossmoyne Senior High School]" userId="45570fc7-c0a4-4b7f-b0e7-682d9932c05c" providerId="ADAL" clId="{95948657-F673-684B-BE55-1E69C126AAEA}" dt="2022-02-11T10:52:14.401" v="2179" actId="20577"/>
        <pc:sldMkLst>
          <pc:docMk/>
          <pc:sldMk cId="3104469864" sldId="354"/>
        </pc:sldMkLst>
        <pc:spChg chg="mod">
          <ac:chgData name="RAYNER Elizabeth [Rossmoyne Senior High School]" userId="45570fc7-c0a4-4b7f-b0e7-682d9932c05c" providerId="ADAL" clId="{95948657-F673-684B-BE55-1E69C126AAEA}" dt="2022-02-11T10:52:14.401" v="2179" actId="20577"/>
          <ac:spMkLst>
            <pc:docMk/>
            <pc:sldMk cId="3104469864" sldId="354"/>
            <ac:spMk id="18439" creationId="{1D3A16CB-A671-EF4F-99F9-918D533A2B38}"/>
          </ac:spMkLst>
        </pc:spChg>
      </pc:sldChg>
      <pc:sldChg chg="addSp delSp modSp new mod modNotesTx">
        <pc:chgData name="RAYNER Elizabeth [Rossmoyne Senior High School]" userId="45570fc7-c0a4-4b7f-b0e7-682d9932c05c" providerId="ADAL" clId="{95948657-F673-684B-BE55-1E69C126AAEA}" dt="2022-02-14T01:41:13.265" v="6783" actId="20577"/>
        <pc:sldMkLst>
          <pc:docMk/>
          <pc:sldMk cId="304430507" sldId="355"/>
        </pc:sldMkLst>
        <pc:spChg chg="del">
          <ac:chgData name="RAYNER Elizabeth [Rossmoyne Senior High School]" userId="45570fc7-c0a4-4b7f-b0e7-682d9932c05c" providerId="ADAL" clId="{95948657-F673-684B-BE55-1E69C126AAEA}" dt="2022-02-11T10:52:57.773" v="2184"/>
          <ac:spMkLst>
            <pc:docMk/>
            <pc:sldMk cId="304430507" sldId="355"/>
            <ac:spMk id="2" creationId="{221F6BD2-2F2D-6D4C-9A5C-DBBB82255763}"/>
          </ac:spMkLst>
        </pc:spChg>
        <pc:spChg chg="del mod">
          <ac:chgData name="RAYNER Elizabeth [Rossmoyne Senior High School]" userId="45570fc7-c0a4-4b7f-b0e7-682d9932c05c" providerId="ADAL" clId="{95948657-F673-684B-BE55-1E69C126AAEA}" dt="2022-02-11T10:55:21.430" v="2474" actId="478"/>
          <ac:spMkLst>
            <pc:docMk/>
            <pc:sldMk cId="304430507" sldId="355"/>
            <ac:spMk id="3" creationId="{7F6356B6-E20F-704A-A2B6-4E33F3D09E2E}"/>
          </ac:spMkLst>
        </pc:spChg>
        <pc:spChg chg="add mod">
          <ac:chgData name="RAYNER Elizabeth [Rossmoyne Senior High School]" userId="45570fc7-c0a4-4b7f-b0e7-682d9932c05c" providerId="ADAL" clId="{95948657-F673-684B-BE55-1E69C126AAEA}" dt="2022-02-14T01:41:13.265" v="6783" actId="20577"/>
          <ac:spMkLst>
            <pc:docMk/>
            <pc:sldMk cId="304430507" sldId="355"/>
            <ac:spMk id="4" creationId="{BFE4299F-C3E5-6447-B1A3-5A5DFDD3E71E}"/>
          </ac:spMkLst>
        </pc:spChg>
        <pc:graphicFrameChg chg="add mod modGraphic">
          <ac:chgData name="RAYNER Elizabeth [Rossmoyne Senior High School]" userId="45570fc7-c0a4-4b7f-b0e7-682d9932c05c" providerId="ADAL" clId="{95948657-F673-684B-BE55-1E69C126AAEA}" dt="2022-02-11T10:56:31.560" v="2545" actId="14100"/>
          <ac:graphicFrameMkLst>
            <pc:docMk/>
            <pc:sldMk cId="304430507" sldId="355"/>
            <ac:graphicFrameMk id="5" creationId="{D717CBA5-D45D-354F-A087-3DEDEC15A754}"/>
          </ac:graphicFrameMkLst>
        </pc:graphicFrameChg>
      </pc:sldChg>
      <pc:sldChg chg="addSp delSp modSp add mod modNotesTx">
        <pc:chgData name="RAYNER Elizabeth [Rossmoyne Senior High School]" userId="45570fc7-c0a4-4b7f-b0e7-682d9932c05c" providerId="ADAL" clId="{95948657-F673-684B-BE55-1E69C126AAEA}" dt="2022-02-14T01:41:18.159" v="6785" actId="20577"/>
        <pc:sldMkLst>
          <pc:docMk/>
          <pc:sldMk cId="1452670681" sldId="356"/>
        </pc:sldMkLst>
        <pc:spChg chg="mod">
          <ac:chgData name="RAYNER Elizabeth [Rossmoyne Senior High School]" userId="45570fc7-c0a4-4b7f-b0e7-682d9932c05c" providerId="ADAL" clId="{95948657-F673-684B-BE55-1E69C126AAEA}" dt="2022-02-14T01:41:18.159" v="6785" actId="20577"/>
          <ac:spMkLst>
            <pc:docMk/>
            <pc:sldMk cId="1452670681" sldId="356"/>
            <ac:spMk id="4" creationId="{BFE4299F-C3E5-6447-B1A3-5A5DFDD3E71E}"/>
          </ac:spMkLst>
        </pc:spChg>
        <pc:graphicFrameChg chg="del">
          <ac:chgData name="RAYNER Elizabeth [Rossmoyne Senior High School]" userId="45570fc7-c0a4-4b7f-b0e7-682d9932c05c" providerId="ADAL" clId="{95948657-F673-684B-BE55-1E69C126AAEA}" dt="2022-02-11T10:56:48.047" v="2549" actId="478"/>
          <ac:graphicFrameMkLst>
            <pc:docMk/>
            <pc:sldMk cId="1452670681" sldId="356"/>
            <ac:graphicFrameMk id="5" creationId="{D717CBA5-D45D-354F-A087-3DEDEC15A754}"/>
          </ac:graphicFrameMkLst>
        </pc:graphicFrameChg>
        <pc:picChg chg="add mod">
          <ac:chgData name="RAYNER Elizabeth [Rossmoyne Senior High School]" userId="45570fc7-c0a4-4b7f-b0e7-682d9932c05c" providerId="ADAL" clId="{95948657-F673-684B-BE55-1E69C126AAEA}" dt="2022-02-11T10:58:25.016" v="2589" actId="14100"/>
          <ac:picMkLst>
            <pc:docMk/>
            <pc:sldMk cId="1452670681" sldId="356"/>
            <ac:picMk id="1026" creationId="{749FEB88-38A4-144B-AC91-CD2CC9ADB743}"/>
          </ac:picMkLst>
        </pc:picChg>
      </pc:sldChg>
      <pc:sldChg chg="addSp delSp modSp new mod modNotesTx">
        <pc:chgData name="RAYNER Elizabeth [Rossmoyne Senior High School]" userId="45570fc7-c0a4-4b7f-b0e7-682d9932c05c" providerId="ADAL" clId="{95948657-F673-684B-BE55-1E69C126AAEA}" dt="2022-02-14T01:41:22.709" v="6787" actId="20577"/>
        <pc:sldMkLst>
          <pc:docMk/>
          <pc:sldMk cId="1582264512" sldId="357"/>
        </pc:sldMkLst>
        <pc:spChg chg="del">
          <ac:chgData name="RAYNER Elizabeth [Rossmoyne Senior High School]" userId="45570fc7-c0a4-4b7f-b0e7-682d9932c05c" providerId="ADAL" clId="{95948657-F673-684B-BE55-1E69C126AAEA}" dt="2022-02-11T11:16:47.907" v="2656"/>
          <ac:spMkLst>
            <pc:docMk/>
            <pc:sldMk cId="1582264512" sldId="357"/>
            <ac:spMk id="2" creationId="{D2A5AA10-F49C-9D48-BF53-0FFAD93D472C}"/>
          </ac:spMkLst>
        </pc:spChg>
        <pc:spChg chg="del">
          <ac:chgData name="RAYNER Elizabeth [Rossmoyne Senior High School]" userId="45570fc7-c0a4-4b7f-b0e7-682d9932c05c" providerId="ADAL" clId="{95948657-F673-684B-BE55-1E69C126AAEA}" dt="2022-02-11T11:16:52.654" v="2658" actId="478"/>
          <ac:spMkLst>
            <pc:docMk/>
            <pc:sldMk cId="1582264512" sldId="357"/>
            <ac:spMk id="3" creationId="{8A10EA87-1DAB-0A45-8F30-8F1C1E7ADFD2}"/>
          </ac:spMkLst>
        </pc:spChg>
        <pc:spChg chg="add mod">
          <ac:chgData name="RAYNER Elizabeth [Rossmoyne Senior High School]" userId="45570fc7-c0a4-4b7f-b0e7-682d9932c05c" providerId="ADAL" clId="{95948657-F673-684B-BE55-1E69C126AAEA}" dt="2022-02-14T01:41:22.709" v="6787" actId="20577"/>
          <ac:spMkLst>
            <pc:docMk/>
            <pc:sldMk cId="1582264512" sldId="357"/>
            <ac:spMk id="5" creationId="{13E42F6F-9762-6E40-929F-30BDC3214A58}"/>
          </ac:spMkLst>
        </pc:spChg>
        <pc:picChg chg="add mod">
          <ac:chgData name="RAYNER Elizabeth [Rossmoyne Senior High School]" userId="45570fc7-c0a4-4b7f-b0e7-682d9932c05c" providerId="ADAL" clId="{95948657-F673-684B-BE55-1E69C126AAEA}" dt="2022-02-11T11:15:00.777" v="2639" actId="1076"/>
          <ac:picMkLst>
            <pc:docMk/>
            <pc:sldMk cId="1582264512" sldId="357"/>
            <ac:picMk id="2050" creationId="{536B1F1A-CA4E-4D43-9125-751F91702839}"/>
          </ac:picMkLst>
        </pc:picChg>
      </pc:sldChg>
      <pc:sldChg chg="addSp delSp modSp new mod ord">
        <pc:chgData name="RAYNER Elizabeth [Rossmoyne Senior High School]" userId="45570fc7-c0a4-4b7f-b0e7-682d9932c05c" providerId="ADAL" clId="{95948657-F673-684B-BE55-1E69C126AAEA}" dt="2022-02-14T07:18:24.725" v="7008" actId="20578"/>
        <pc:sldMkLst>
          <pc:docMk/>
          <pc:sldMk cId="314040633" sldId="358"/>
        </pc:sldMkLst>
        <pc:spChg chg="del">
          <ac:chgData name="RAYNER Elizabeth [Rossmoyne Senior High School]" userId="45570fc7-c0a4-4b7f-b0e7-682d9932c05c" providerId="ADAL" clId="{95948657-F673-684B-BE55-1E69C126AAEA}" dt="2022-02-11T11:19:04.513" v="2793"/>
          <ac:spMkLst>
            <pc:docMk/>
            <pc:sldMk cId="314040633" sldId="358"/>
            <ac:spMk id="2" creationId="{08A2A729-D282-A042-8172-D5004F023A60}"/>
          </ac:spMkLst>
        </pc:spChg>
        <pc:spChg chg="mod">
          <ac:chgData name="RAYNER Elizabeth [Rossmoyne Senior High School]" userId="45570fc7-c0a4-4b7f-b0e7-682d9932c05c" providerId="ADAL" clId="{95948657-F673-684B-BE55-1E69C126AAEA}" dt="2022-02-11T12:10:46.073" v="5036" actId="1076"/>
          <ac:spMkLst>
            <pc:docMk/>
            <pc:sldMk cId="314040633" sldId="358"/>
            <ac:spMk id="3" creationId="{E876109B-D33A-9149-A234-37D354C8C665}"/>
          </ac:spMkLst>
        </pc:spChg>
        <pc:spChg chg="add mod">
          <ac:chgData name="RAYNER Elizabeth [Rossmoyne Senior High School]" userId="45570fc7-c0a4-4b7f-b0e7-682d9932c05c" providerId="ADAL" clId="{95948657-F673-684B-BE55-1E69C126AAEA}" dt="2022-02-14T07:02:02.809" v="6901" actId="20577"/>
          <ac:spMkLst>
            <pc:docMk/>
            <pc:sldMk cId="314040633" sldId="358"/>
            <ac:spMk id="4" creationId="{1332A6B9-A8A0-C449-ACEF-F573460DF9C9}"/>
          </ac:spMkLst>
        </pc:spChg>
        <pc:picChg chg="add mod">
          <ac:chgData name="RAYNER Elizabeth [Rossmoyne Senior High School]" userId="45570fc7-c0a4-4b7f-b0e7-682d9932c05c" providerId="ADAL" clId="{95948657-F673-684B-BE55-1E69C126AAEA}" dt="2022-02-11T12:10:47.969" v="5037" actId="1076"/>
          <ac:picMkLst>
            <pc:docMk/>
            <pc:sldMk cId="314040633" sldId="358"/>
            <ac:picMk id="3074" creationId="{7BEEB11D-3D88-544F-984F-C33130308ADA}"/>
          </ac:picMkLst>
        </pc:picChg>
      </pc:sldChg>
      <pc:sldChg chg="addSp delSp modSp new del mod">
        <pc:chgData name="RAYNER Elizabeth [Rossmoyne Senior High School]" userId="45570fc7-c0a4-4b7f-b0e7-682d9932c05c" providerId="ADAL" clId="{95948657-F673-684B-BE55-1E69C126AAEA}" dt="2022-02-14T07:08:40.966" v="6984" actId="2696"/>
        <pc:sldMkLst>
          <pc:docMk/>
          <pc:sldMk cId="3442141720" sldId="359"/>
        </pc:sldMkLst>
        <pc:spChg chg="del">
          <ac:chgData name="RAYNER Elizabeth [Rossmoyne Senior High School]" userId="45570fc7-c0a4-4b7f-b0e7-682d9932c05c" providerId="ADAL" clId="{95948657-F673-684B-BE55-1E69C126AAEA}" dt="2022-02-11T11:38:47.740" v="3595"/>
          <ac:spMkLst>
            <pc:docMk/>
            <pc:sldMk cId="3442141720" sldId="359"/>
            <ac:spMk id="2" creationId="{F0928B60-FC98-D342-B614-FCBA7A24294E}"/>
          </ac:spMkLst>
        </pc:spChg>
        <pc:spChg chg="mod">
          <ac:chgData name="RAYNER Elizabeth [Rossmoyne Senior High School]" userId="45570fc7-c0a4-4b7f-b0e7-682d9932c05c" providerId="ADAL" clId="{95948657-F673-684B-BE55-1E69C126AAEA}" dt="2022-02-14T07:06:27.943" v="6978" actId="20577"/>
          <ac:spMkLst>
            <pc:docMk/>
            <pc:sldMk cId="3442141720" sldId="359"/>
            <ac:spMk id="3" creationId="{EDF9B473-9779-3149-A5A9-BCB939C26AAC}"/>
          </ac:spMkLst>
        </pc:spChg>
        <pc:spChg chg="add mod">
          <ac:chgData name="RAYNER Elizabeth [Rossmoyne Senior High School]" userId="45570fc7-c0a4-4b7f-b0e7-682d9932c05c" providerId="ADAL" clId="{95948657-F673-684B-BE55-1E69C126AAEA}" dt="2022-02-14T07:06:38.822" v="6980" actId="20577"/>
          <ac:spMkLst>
            <pc:docMk/>
            <pc:sldMk cId="3442141720" sldId="359"/>
            <ac:spMk id="4" creationId="{CB48530C-16E7-C642-A83C-11208208DB2B}"/>
          </ac:spMkLst>
        </pc:spChg>
      </pc:sldChg>
      <pc:sldChg chg="addSp delSp modSp new del mod">
        <pc:chgData name="RAYNER Elizabeth [Rossmoyne Senior High School]" userId="45570fc7-c0a4-4b7f-b0e7-682d9932c05c" providerId="ADAL" clId="{95948657-F673-684B-BE55-1E69C126AAEA}" dt="2022-02-14T07:13:29.607" v="7005" actId="2696"/>
        <pc:sldMkLst>
          <pc:docMk/>
          <pc:sldMk cId="3181794959" sldId="360"/>
        </pc:sldMkLst>
        <pc:spChg chg="del">
          <ac:chgData name="RAYNER Elizabeth [Rossmoyne Senior High School]" userId="45570fc7-c0a4-4b7f-b0e7-682d9932c05c" providerId="ADAL" clId="{95948657-F673-684B-BE55-1E69C126AAEA}" dt="2022-02-11T11:42:01.490" v="3675"/>
          <ac:spMkLst>
            <pc:docMk/>
            <pc:sldMk cId="3181794959" sldId="360"/>
            <ac:spMk id="2" creationId="{EE794A15-3448-D447-89AF-9D4700FEDB37}"/>
          </ac:spMkLst>
        </pc:spChg>
        <pc:spChg chg="mod">
          <ac:chgData name="RAYNER Elizabeth [Rossmoyne Senior High School]" userId="45570fc7-c0a4-4b7f-b0e7-682d9932c05c" providerId="ADAL" clId="{95948657-F673-684B-BE55-1E69C126AAEA}" dt="2022-02-11T11:45:27.977" v="3745" actId="1076"/>
          <ac:spMkLst>
            <pc:docMk/>
            <pc:sldMk cId="3181794959" sldId="360"/>
            <ac:spMk id="3" creationId="{EFB34F5E-EF0D-4645-BC62-A1EC49141B35}"/>
          </ac:spMkLst>
        </pc:spChg>
        <pc:spChg chg="add mod">
          <ac:chgData name="RAYNER Elizabeth [Rossmoyne Senior High School]" userId="45570fc7-c0a4-4b7f-b0e7-682d9932c05c" providerId="ADAL" clId="{95948657-F673-684B-BE55-1E69C126AAEA}" dt="2022-02-14T01:41:54.776" v="6799" actId="20577"/>
          <ac:spMkLst>
            <pc:docMk/>
            <pc:sldMk cId="3181794959" sldId="360"/>
            <ac:spMk id="4" creationId="{ECFFBDB0-5050-6A4F-8FCC-90B2F7D55C49}"/>
          </ac:spMkLst>
        </pc:spChg>
        <pc:picChg chg="add del mod">
          <ac:chgData name="RAYNER Elizabeth [Rossmoyne Senior High School]" userId="45570fc7-c0a4-4b7f-b0e7-682d9932c05c" providerId="ADAL" clId="{95948657-F673-684B-BE55-1E69C126AAEA}" dt="2022-02-11T11:45:18.121" v="3741"/>
          <ac:picMkLst>
            <pc:docMk/>
            <pc:sldMk cId="3181794959" sldId="360"/>
            <ac:picMk id="5122" creationId="{088CA840-44BA-6E47-A1AC-806A0793CD5D}"/>
          </ac:picMkLst>
        </pc:picChg>
        <pc:picChg chg="add mod">
          <ac:chgData name="RAYNER Elizabeth [Rossmoyne Senior High School]" userId="45570fc7-c0a4-4b7f-b0e7-682d9932c05c" providerId="ADAL" clId="{95948657-F673-684B-BE55-1E69C126AAEA}" dt="2022-02-11T11:45:34.044" v="3747" actId="1076"/>
          <ac:picMkLst>
            <pc:docMk/>
            <pc:sldMk cId="3181794959" sldId="360"/>
            <ac:picMk id="5124" creationId="{DE4D6EFE-B3C9-FC49-BFC4-06A2010E300E}"/>
          </ac:picMkLst>
        </pc:picChg>
      </pc:sldChg>
      <pc:sldChg chg="addSp delSp modSp add mod">
        <pc:chgData name="RAYNER Elizabeth [Rossmoyne Senior High School]" userId="45570fc7-c0a4-4b7f-b0e7-682d9932c05c" providerId="ADAL" clId="{95948657-F673-684B-BE55-1E69C126AAEA}" dt="2022-02-16T11:36:04.123" v="7373" actId="164"/>
        <pc:sldMkLst>
          <pc:docMk/>
          <pc:sldMk cId="2547935538" sldId="361"/>
        </pc:sldMkLst>
        <pc:spChg chg="add mod">
          <ac:chgData name="RAYNER Elizabeth [Rossmoyne Senior High School]" userId="45570fc7-c0a4-4b7f-b0e7-682d9932c05c" providerId="ADAL" clId="{95948657-F673-684B-BE55-1E69C126AAEA}" dt="2022-02-16T11:35:12.201" v="7351" actId="1035"/>
          <ac:spMkLst>
            <pc:docMk/>
            <pc:sldMk cId="2547935538" sldId="361"/>
            <ac:spMk id="2" creationId="{D23051E5-A54A-BE4D-BF46-32954CF9A825}"/>
          </ac:spMkLst>
        </pc:spChg>
        <pc:spChg chg="add del mod">
          <ac:chgData name="RAYNER Elizabeth [Rossmoyne Senior High School]" userId="45570fc7-c0a4-4b7f-b0e7-682d9932c05c" providerId="ADAL" clId="{95948657-F673-684B-BE55-1E69C126AAEA}" dt="2022-02-15T05:36:32.969" v="7060" actId="478"/>
          <ac:spMkLst>
            <pc:docMk/>
            <pc:sldMk cId="2547935538" sldId="361"/>
            <ac:spMk id="5" creationId="{A6826686-3944-0C40-8300-77D0FC8E32CE}"/>
          </ac:spMkLst>
        </pc:spChg>
        <pc:spChg chg="add mod">
          <ac:chgData name="RAYNER Elizabeth [Rossmoyne Senior High School]" userId="45570fc7-c0a4-4b7f-b0e7-682d9932c05c" providerId="ADAL" clId="{95948657-F673-684B-BE55-1E69C126AAEA}" dt="2022-02-16T11:35:54.465" v="7372" actId="1076"/>
          <ac:spMkLst>
            <pc:docMk/>
            <pc:sldMk cId="2547935538" sldId="361"/>
            <ac:spMk id="5" creationId="{F1B4F3F3-65ED-3440-93C7-789A5D713EC8}"/>
          </ac:spMkLst>
        </pc:spChg>
        <pc:spChg chg="add mod">
          <ac:chgData name="RAYNER Elizabeth [Rossmoyne Senior High School]" userId="45570fc7-c0a4-4b7f-b0e7-682d9932c05c" providerId="ADAL" clId="{95948657-F673-684B-BE55-1E69C126AAEA}" dt="2022-02-15T05:36:33.900" v="7061"/>
          <ac:spMkLst>
            <pc:docMk/>
            <pc:sldMk cId="2547935538" sldId="361"/>
            <ac:spMk id="6" creationId="{01EE8FDC-0209-964D-800D-586A6EAF43BD}"/>
          </ac:spMkLst>
        </pc:spChg>
        <pc:spChg chg="mod">
          <ac:chgData name="RAYNER Elizabeth [Rossmoyne Senior High School]" userId="45570fc7-c0a4-4b7f-b0e7-682d9932c05c" providerId="ADAL" clId="{95948657-F673-684B-BE55-1E69C126AAEA}" dt="2022-02-14T01:44:11.541" v="6861" actId="1076"/>
          <ac:spMkLst>
            <pc:docMk/>
            <pc:sldMk cId="2547935538" sldId="361"/>
            <ac:spMk id="25603" creationId="{398940AD-2E21-FE4B-8DA7-C9CED11587D4}"/>
          </ac:spMkLst>
        </pc:spChg>
        <pc:grpChg chg="add">
          <ac:chgData name="RAYNER Elizabeth [Rossmoyne Senior High School]" userId="45570fc7-c0a4-4b7f-b0e7-682d9932c05c" providerId="ADAL" clId="{95948657-F673-684B-BE55-1E69C126AAEA}" dt="2022-02-16T11:36:04.123" v="7373" actId="164"/>
          <ac:grpSpMkLst>
            <pc:docMk/>
            <pc:sldMk cId="2547935538" sldId="361"/>
            <ac:grpSpMk id="7" creationId="{68E9EAAD-EF20-C143-A989-C1E84D3BE26E}"/>
          </ac:grpSpMkLst>
        </pc:grpChg>
        <pc:picChg chg="add del mod">
          <ac:chgData name="RAYNER Elizabeth [Rossmoyne Senior High School]" userId="45570fc7-c0a4-4b7f-b0e7-682d9932c05c" providerId="ADAL" clId="{95948657-F673-684B-BE55-1E69C126AAEA}" dt="2022-02-16T11:24:25.784" v="7329" actId="478"/>
          <ac:picMkLst>
            <pc:docMk/>
            <pc:sldMk cId="2547935538" sldId="361"/>
            <ac:picMk id="6146" creationId="{BC018BF6-7F7F-0C44-BDFA-3A7E96ED9023}"/>
          </ac:picMkLst>
        </pc:picChg>
        <pc:picChg chg="add del mod">
          <ac:chgData name="RAYNER Elizabeth [Rossmoyne Senior High School]" userId="45570fc7-c0a4-4b7f-b0e7-682d9932c05c" providerId="ADAL" clId="{95948657-F673-684B-BE55-1E69C126AAEA}" dt="2022-02-16T11:34:07.722" v="7333" actId="478"/>
          <ac:picMkLst>
            <pc:docMk/>
            <pc:sldMk cId="2547935538" sldId="361"/>
            <ac:picMk id="7170" creationId="{9193028E-AE1E-1149-BFF1-9CC11014E507}"/>
          </ac:picMkLst>
        </pc:picChg>
        <pc:picChg chg="add mod">
          <ac:chgData name="RAYNER Elizabeth [Rossmoyne Senior High School]" userId="45570fc7-c0a4-4b7f-b0e7-682d9932c05c" providerId="ADAL" clId="{95948657-F673-684B-BE55-1E69C126AAEA}" dt="2022-02-16T11:34:15.736" v="7337" actId="1076"/>
          <ac:picMkLst>
            <pc:docMk/>
            <pc:sldMk cId="2547935538" sldId="361"/>
            <ac:picMk id="7172" creationId="{E8F55CEE-343A-1D49-A86E-068C3D100DA4}"/>
          </ac:picMkLst>
        </pc:picChg>
        <pc:picChg chg="del">
          <ac:chgData name="RAYNER Elizabeth [Rossmoyne Senior High School]" userId="45570fc7-c0a4-4b7f-b0e7-682d9932c05c" providerId="ADAL" clId="{95948657-F673-684B-BE55-1E69C126AAEA}" dt="2022-02-11T11:51:40.919" v="3918" actId="478"/>
          <ac:picMkLst>
            <pc:docMk/>
            <pc:sldMk cId="2547935538" sldId="361"/>
            <ac:picMk id="25604" creationId="{8653753B-B2AA-B94A-B33B-14539346B222}"/>
          </ac:picMkLst>
        </pc:picChg>
        <pc:cxnChg chg="add mod">
          <ac:chgData name="RAYNER Elizabeth [Rossmoyne Senior High School]" userId="45570fc7-c0a4-4b7f-b0e7-682d9932c05c" providerId="ADAL" clId="{95948657-F673-684B-BE55-1E69C126AAEA}" dt="2022-02-16T11:35:29.302" v="7353" actId="13822"/>
          <ac:cxnSpMkLst>
            <pc:docMk/>
            <pc:sldMk cId="2547935538" sldId="361"/>
            <ac:cxnSpMk id="4" creationId="{4F5DF34E-13A6-3042-8032-F72EEF66F621}"/>
          </ac:cxnSpMkLst>
        </pc:cxnChg>
      </pc:sldChg>
      <pc:sldChg chg="add del">
        <pc:chgData name="RAYNER Elizabeth [Rossmoyne Senior High School]" userId="45570fc7-c0a4-4b7f-b0e7-682d9932c05c" providerId="ADAL" clId="{95948657-F673-684B-BE55-1E69C126AAEA}" dt="2022-02-11T11:51:49.424" v="3921"/>
        <pc:sldMkLst>
          <pc:docMk/>
          <pc:sldMk cId="1937888809" sldId="362"/>
        </pc:sldMkLst>
      </pc:sldChg>
      <pc:sldChg chg="addSp delSp modSp add mod">
        <pc:chgData name="RAYNER Elizabeth [Rossmoyne Senior High School]" userId="45570fc7-c0a4-4b7f-b0e7-682d9932c05c" providerId="ADAL" clId="{95948657-F673-684B-BE55-1E69C126AAEA}" dt="2022-02-15T05:36:44.224" v="7065"/>
        <pc:sldMkLst>
          <pc:docMk/>
          <pc:sldMk cId="3814373996" sldId="362"/>
        </pc:sldMkLst>
        <pc:spChg chg="add del mod">
          <ac:chgData name="RAYNER Elizabeth [Rossmoyne Senior High School]" userId="45570fc7-c0a4-4b7f-b0e7-682d9932c05c" providerId="ADAL" clId="{95948657-F673-684B-BE55-1E69C126AAEA}" dt="2022-02-15T05:36:43.441" v="7064" actId="478"/>
          <ac:spMkLst>
            <pc:docMk/>
            <pc:sldMk cId="3814373996" sldId="362"/>
            <ac:spMk id="5" creationId="{EB7581ED-C540-0547-B390-879B1F29DD08}"/>
          </ac:spMkLst>
        </pc:spChg>
        <pc:spChg chg="add mod">
          <ac:chgData name="RAYNER Elizabeth [Rossmoyne Senior High School]" userId="45570fc7-c0a4-4b7f-b0e7-682d9932c05c" providerId="ADAL" clId="{95948657-F673-684B-BE55-1E69C126AAEA}" dt="2022-02-15T05:36:44.224" v="7065"/>
          <ac:spMkLst>
            <pc:docMk/>
            <pc:sldMk cId="3814373996" sldId="362"/>
            <ac:spMk id="6" creationId="{C9485057-39DE-6047-B9B1-6850F6D65456}"/>
          </ac:spMkLst>
        </pc:spChg>
        <pc:spChg chg="mod">
          <ac:chgData name="RAYNER Elizabeth [Rossmoyne Senior High School]" userId="45570fc7-c0a4-4b7f-b0e7-682d9932c05c" providerId="ADAL" clId="{95948657-F673-684B-BE55-1E69C126AAEA}" dt="2022-02-14T01:44:26.665" v="6866" actId="1076"/>
          <ac:spMkLst>
            <pc:docMk/>
            <pc:sldMk cId="3814373996" sldId="362"/>
            <ac:spMk id="26627" creationId="{B3F9528A-1085-3C4B-AB44-73D21893D453}"/>
          </ac:spMkLst>
        </pc:spChg>
        <pc:picChg chg="add mod">
          <ac:chgData name="RAYNER Elizabeth [Rossmoyne Senior High School]" userId="45570fc7-c0a4-4b7f-b0e7-682d9932c05c" providerId="ADAL" clId="{95948657-F673-684B-BE55-1E69C126AAEA}" dt="2022-02-14T01:44:24.111" v="6865" actId="1076"/>
          <ac:picMkLst>
            <pc:docMk/>
            <pc:sldMk cId="3814373996" sldId="362"/>
            <ac:picMk id="7170" creationId="{AA7DA35E-2C39-8C45-8BA4-83CF8D66DE89}"/>
          </ac:picMkLst>
        </pc:picChg>
        <pc:picChg chg="del">
          <ac:chgData name="RAYNER Elizabeth [Rossmoyne Senior High School]" userId="45570fc7-c0a4-4b7f-b0e7-682d9932c05c" providerId="ADAL" clId="{95948657-F673-684B-BE55-1E69C126AAEA}" dt="2022-02-11T11:54:06.488" v="4041" actId="478"/>
          <ac:picMkLst>
            <pc:docMk/>
            <pc:sldMk cId="3814373996" sldId="362"/>
            <ac:picMk id="26628" creationId="{4344E659-07F3-3142-941D-3195B0BDA5E7}"/>
          </ac:picMkLst>
        </pc:picChg>
      </pc:sldChg>
      <pc:sldChg chg="addSp delSp modSp add mod">
        <pc:chgData name="RAYNER Elizabeth [Rossmoyne Senior High School]" userId="45570fc7-c0a4-4b7f-b0e7-682d9932c05c" providerId="ADAL" clId="{95948657-F673-684B-BE55-1E69C126AAEA}" dt="2022-02-16T11:39:19.156" v="7378" actId="1076"/>
        <pc:sldMkLst>
          <pc:docMk/>
          <pc:sldMk cId="732215505" sldId="363"/>
        </pc:sldMkLst>
        <pc:spChg chg="add del mod">
          <ac:chgData name="RAYNER Elizabeth [Rossmoyne Senior High School]" userId="45570fc7-c0a4-4b7f-b0e7-682d9932c05c" providerId="ADAL" clId="{95948657-F673-684B-BE55-1E69C126AAEA}" dt="2022-02-15T05:34:39.705" v="7038" actId="478"/>
          <ac:spMkLst>
            <pc:docMk/>
            <pc:sldMk cId="732215505" sldId="363"/>
            <ac:spMk id="5" creationId="{FB5246CE-4BAC-314F-A584-F1FFC67F44F9}"/>
          </ac:spMkLst>
        </pc:spChg>
        <pc:spChg chg="add mod">
          <ac:chgData name="RAYNER Elizabeth [Rossmoyne Senior High School]" userId="45570fc7-c0a4-4b7f-b0e7-682d9932c05c" providerId="ADAL" clId="{95948657-F673-684B-BE55-1E69C126AAEA}" dt="2022-02-15T05:34:40.310" v="7039"/>
          <ac:spMkLst>
            <pc:docMk/>
            <pc:sldMk cId="732215505" sldId="363"/>
            <ac:spMk id="6" creationId="{BB24E03B-AB7C-1A47-9F21-594858D53FC0}"/>
          </ac:spMkLst>
        </pc:spChg>
        <pc:spChg chg="mod">
          <ac:chgData name="RAYNER Elizabeth [Rossmoyne Senior High School]" userId="45570fc7-c0a4-4b7f-b0e7-682d9932c05c" providerId="ADAL" clId="{95948657-F673-684B-BE55-1E69C126AAEA}" dt="2022-02-14T01:45:18.621" v="6886" actId="1076"/>
          <ac:spMkLst>
            <pc:docMk/>
            <pc:sldMk cId="732215505" sldId="363"/>
            <ac:spMk id="30723" creationId="{474E63D3-2913-FD47-BD12-C6005E9BB1EB}"/>
          </ac:spMkLst>
        </pc:spChg>
        <pc:picChg chg="mod">
          <ac:chgData name="RAYNER Elizabeth [Rossmoyne Senior High School]" userId="45570fc7-c0a4-4b7f-b0e7-682d9932c05c" providerId="ADAL" clId="{95948657-F673-684B-BE55-1E69C126AAEA}" dt="2022-02-16T11:39:19.156" v="7378" actId="1076"/>
          <ac:picMkLst>
            <pc:docMk/>
            <pc:sldMk cId="732215505" sldId="363"/>
            <ac:picMk id="30724" creationId="{A8C6797A-37D1-BA4F-897A-F70741FD4E2B}"/>
          </ac:picMkLst>
        </pc:picChg>
      </pc:sldChg>
      <pc:sldChg chg="modSp add del mod">
        <pc:chgData name="RAYNER Elizabeth [Rossmoyne Senior High School]" userId="45570fc7-c0a4-4b7f-b0e7-682d9932c05c" providerId="ADAL" clId="{95948657-F673-684B-BE55-1E69C126AAEA}" dt="2022-02-14T01:46:27.125" v="6899" actId="2696"/>
        <pc:sldMkLst>
          <pc:docMk/>
          <pc:sldMk cId="1090658566" sldId="364"/>
        </pc:sldMkLst>
        <pc:spChg chg="mod">
          <ac:chgData name="RAYNER Elizabeth [Rossmoyne Senior High School]" userId="45570fc7-c0a4-4b7f-b0e7-682d9932c05c" providerId="ADAL" clId="{95948657-F673-684B-BE55-1E69C126AAEA}" dt="2022-02-11T12:10:18.611" v="5034" actId="1076"/>
          <ac:spMkLst>
            <pc:docMk/>
            <pc:sldMk cId="1090658566" sldId="364"/>
            <ac:spMk id="8" creationId="{9FD29E32-F997-D445-9E79-AA7F41BC98D5}"/>
          </ac:spMkLst>
        </pc:spChg>
        <pc:spChg chg="mod">
          <ac:chgData name="RAYNER Elizabeth [Rossmoyne Senior High School]" userId="45570fc7-c0a4-4b7f-b0e7-682d9932c05c" providerId="ADAL" clId="{95948657-F673-684B-BE55-1E69C126AAEA}" dt="2022-02-11T12:10:18.611" v="5034" actId="1076"/>
          <ac:spMkLst>
            <pc:docMk/>
            <pc:sldMk cId="1090658566" sldId="364"/>
            <ac:spMk id="9" creationId="{31003892-308E-C446-A29D-43AF4327C69B}"/>
          </ac:spMkLst>
        </pc:spChg>
        <pc:spChg chg="mod">
          <ac:chgData name="RAYNER Elizabeth [Rossmoyne Senior High School]" userId="45570fc7-c0a4-4b7f-b0e7-682d9932c05c" providerId="ADAL" clId="{95948657-F673-684B-BE55-1E69C126AAEA}" dt="2022-02-11T12:10:18.611" v="5034" actId="1076"/>
          <ac:spMkLst>
            <pc:docMk/>
            <pc:sldMk cId="1090658566" sldId="364"/>
            <ac:spMk id="18439" creationId="{1D3A16CB-A671-EF4F-99F9-918D533A2B38}"/>
          </ac:spMkLst>
        </pc:spChg>
        <pc:grpChg chg="mod">
          <ac:chgData name="RAYNER Elizabeth [Rossmoyne Senior High School]" userId="45570fc7-c0a4-4b7f-b0e7-682d9932c05c" providerId="ADAL" clId="{95948657-F673-684B-BE55-1E69C126AAEA}" dt="2022-02-11T12:10:18.611" v="5034" actId="1076"/>
          <ac:grpSpMkLst>
            <pc:docMk/>
            <pc:sldMk cId="1090658566" sldId="364"/>
            <ac:grpSpMk id="18433" creationId="{E47396F5-9B5A-9741-887B-649FE38BAB2E}"/>
          </ac:grpSpMkLst>
        </pc:grpChg>
        <pc:grpChg chg="mod">
          <ac:chgData name="RAYNER Elizabeth [Rossmoyne Senior High School]" userId="45570fc7-c0a4-4b7f-b0e7-682d9932c05c" providerId="ADAL" clId="{95948657-F673-684B-BE55-1E69C126AAEA}" dt="2022-02-11T12:10:18.611" v="5034" actId="1076"/>
          <ac:grpSpMkLst>
            <pc:docMk/>
            <pc:sldMk cId="1090658566" sldId="364"/>
            <ac:grpSpMk id="18434" creationId="{58C64763-26DE-F642-B661-4699C37402A7}"/>
          </ac:grpSpMkLst>
        </pc:grpChg>
        <pc:grpChg chg="mod">
          <ac:chgData name="RAYNER Elizabeth [Rossmoyne Senior High School]" userId="45570fc7-c0a4-4b7f-b0e7-682d9932c05c" providerId="ADAL" clId="{95948657-F673-684B-BE55-1E69C126AAEA}" dt="2022-02-11T12:10:18.611" v="5034" actId="1076"/>
          <ac:grpSpMkLst>
            <pc:docMk/>
            <pc:sldMk cId="1090658566" sldId="364"/>
            <ac:grpSpMk id="18435" creationId="{6E77E0DF-388A-2C4A-AB0C-F9EFDF57CFF5}"/>
          </ac:grpSpMkLst>
        </pc:grpChg>
        <pc:picChg chg="mod">
          <ac:chgData name="RAYNER Elizabeth [Rossmoyne Senior High School]" userId="45570fc7-c0a4-4b7f-b0e7-682d9932c05c" providerId="ADAL" clId="{95948657-F673-684B-BE55-1E69C126AAEA}" dt="2022-02-11T12:10:18.611" v="5034" actId="1076"/>
          <ac:picMkLst>
            <pc:docMk/>
            <pc:sldMk cId="1090658566" sldId="364"/>
            <ac:picMk id="18436" creationId="{8216DF7A-5DEF-AF43-AAC1-E0B0DE6E7101}"/>
          </ac:picMkLst>
        </pc:picChg>
      </pc:sldChg>
      <pc:sldChg chg="addSp delSp modSp add mod ord">
        <pc:chgData name="RAYNER Elizabeth [Rossmoyne Senior High School]" userId="45570fc7-c0a4-4b7f-b0e7-682d9932c05c" providerId="ADAL" clId="{95948657-F673-684B-BE55-1E69C126AAEA}" dt="2022-02-15T05:42:43.566" v="7067" actId="1076"/>
        <pc:sldMkLst>
          <pc:docMk/>
          <pc:sldMk cId="2886493054" sldId="365"/>
        </pc:sldMkLst>
        <pc:spChg chg="mod">
          <ac:chgData name="RAYNER Elizabeth [Rossmoyne Senior High School]" userId="45570fc7-c0a4-4b7f-b0e7-682d9932c05c" providerId="ADAL" clId="{95948657-F673-684B-BE55-1E69C126AAEA}" dt="2022-02-14T01:42:21.600" v="6809" actId="20577"/>
          <ac:spMkLst>
            <pc:docMk/>
            <pc:sldMk cId="2886493054" sldId="365"/>
            <ac:spMk id="4" creationId="{C17913F3-D21E-E744-8E4F-245B480B3406}"/>
          </ac:spMkLst>
        </pc:spChg>
        <pc:spChg chg="mod">
          <ac:chgData name="RAYNER Elizabeth [Rossmoyne Senior High School]" userId="45570fc7-c0a4-4b7f-b0e7-682d9932c05c" providerId="ADAL" clId="{95948657-F673-684B-BE55-1E69C126AAEA}" dt="2022-02-15T05:42:43.566" v="7067" actId="1076"/>
          <ac:spMkLst>
            <pc:docMk/>
            <pc:sldMk cId="2886493054" sldId="365"/>
            <ac:spMk id="6" creationId="{EA0E6090-3760-A546-B1C3-941996296B3E}"/>
          </ac:spMkLst>
        </pc:spChg>
        <pc:picChg chg="del">
          <ac:chgData name="RAYNER Elizabeth [Rossmoyne Senior High School]" userId="45570fc7-c0a4-4b7f-b0e7-682d9932c05c" providerId="ADAL" clId="{95948657-F673-684B-BE55-1E69C126AAEA}" dt="2022-02-13T02:28:45.823" v="5897" actId="478"/>
          <ac:picMkLst>
            <pc:docMk/>
            <pc:sldMk cId="2886493054" sldId="365"/>
            <ac:picMk id="5" creationId="{8A461A24-C78B-8840-AB7D-3AA06FFC0AE1}"/>
          </ac:picMkLst>
        </pc:picChg>
        <pc:picChg chg="mod">
          <ac:chgData name="RAYNER Elizabeth [Rossmoyne Senior High School]" userId="45570fc7-c0a4-4b7f-b0e7-682d9932c05c" providerId="ADAL" clId="{95948657-F673-684B-BE55-1E69C126AAEA}" dt="2022-02-15T05:42:40.029" v="7066" actId="1076"/>
          <ac:picMkLst>
            <pc:docMk/>
            <pc:sldMk cId="2886493054" sldId="365"/>
            <ac:picMk id="1026" creationId="{4D8DC8DA-A0E0-534C-BB4D-76BC652FB024}"/>
          </ac:picMkLst>
        </pc:picChg>
        <pc:picChg chg="add del mod">
          <ac:chgData name="RAYNER Elizabeth [Rossmoyne Senior High School]" userId="45570fc7-c0a4-4b7f-b0e7-682d9932c05c" providerId="ADAL" clId="{95948657-F673-684B-BE55-1E69C126AAEA}" dt="2022-02-13T02:31:41.792" v="5937" actId="478"/>
          <ac:picMkLst>
            <pc:docMk/>
            <pc:sldMk cId="2886493054" sldId="365"/>
            <ac:picMk id="2050" creationId="{1AF19160-3217-4C4A-85C9-C19E5D77ABC9}"/>
          </ac:picMkLst>
        </pc:picChg>
      </pc:sldChg>
      <pc:sldChg chg="addSp delSp modSp add mod ord">
        <pc:chgData name="RAYNER Elizabeth [Rossmoyne Senior High School]" userId="45570fc7-c0a4-4b7f-b0e7-682d9932c05c" providerId="ADAL" clId="{95948657-F673-684B-BE55-1E69C126AAEA}" dt="2022-02-14T07:13:54.616" v="7006" actId="20578"/>
        <pc:sldMkLst>
          <pc:docMk/>
          <pc:sldMk cId="541026145" sldId="366"/>
        </pc:sldMkLst>
        <pc:spChg chg="mod">
          <ac:chgData name="RAYNER Elizabeth [Rossmoyne Senior High School]" userId="45570fc7-c0a4-4b7f-b0e7-682d9932c05c" providerId="ADAL" clId="{95948657-F673-684B-BE55-1E69C126AAEA}" dt="2022-02-14T01:42:26.289" v="6811" actId="20577"/>
          <ac:spMkLst>
            <pc:docMk/>
            <pc:sldMk cId="541026145" sldId="366"/>
            <ac:spMk id="4" creationId="{C17913F3-D21E-E744-8E4F-245B480B3406}"/>
          </ac:spMkLst>
        </pc:spChg>
        <pc:spChg chg="del">
          <ac:chgData name="RAYNER Elizabeth [Rossmoyne Senior High School]" userId="45570fc7-c0a4-4b7f-b0e7-682d9932c05c" providerId="ADAL" clId="{95948657-F673-684B-BE55-1E69C126AAEA}" dt="2022-02-13T02:31:50.506" v="5940" actId="478"/>
          <ac:spMkLst>
            <pc:docMk/>
            <pc:sldMk cId="541026145" sldId="366"/>
            <ac:spMk id="6" creationId="{EA0E6090-3760-A546-B1C3-941996296B3E}"/>
          </ac:spMkLst>
        </pc:spChg>
        <pc:picChg chg="del">
          <ac:chgData name="RAYNER Elizabeth [Rossmoyne Senior High School]" userId="45570fc7-c0a4-4b7f-b0e7-682d9932c05c" providerId="ADAL" clId="{95948657-F673-684B-BE55-1E69C126AAEA}" dt="2022-02-13T02:31:48.140" v="5939" actId="478"/>
          <ac:picMkLst>
            <pc:docMk/>
            <pc:sldMk cId="541026145" sldId="366"/>
            <ac:picMk id="1026" creationId="{4D8DC8DA-A0E0-534C-BB4D-76BC652FB024}"/>
          </ac:picMkLst>
        </pc:picChg>
        <pc:picChg chg="add del mod">
          <ac:chgData name="RAYNER Elizabeth [Rossmoyne Senior High School]" userId="45570fc7-c0a4-4b7f-b0e7-682d9932c05c" providerId="ADAL" clId="{95948657-F673-684B-BE55-1E69C126AAEA}" dt="2022-02-13T02:31:54.843" v="5943" actId="1076"/>
          <ac:picMkLst>
            <pc:docMk/>
            <pc:sldMk cId="541026145" sldId="366"/>
            <ac:picMk id="2050" creationId="{1AF19160-3217-4C4A-85C9-C19E5D77ABC9}"/>
          </ac:picMkLst>
        </pc:picChg>
      </pc:sldChg>
      <pc:sldChg chg="addSp delSp modSp add mod">
        <pc:chgData name="RAYNER Elizabeth [Rossmoyne Senior High School]" userId="45570fc7-c0a4-4b7f-b0e7-682d9932c05c" providerId="ADAL" clId="{95948657-F673-684B-BE55-1E69C126AAEA}" dt="2022-02-16T10:45:12.307" v="7265" actId="1076"/>
        <pc:sldMkLst>
          <pc:docMk/>
          <pc:sldMk cId="410578587" sldId="367"/>
        </pc:sldMkLst>
        <pc:spChg chg="add del mod">
          <ac:chgData name="RAYNER Elizabeth [Rossmoyne Senior High School]" userId="45570fc7-c0a4-4b7f-b0e7-682d9932c05c" providerId="ADAL" clId="{95948657-F673-684B-BE55-1E69C126AAEA}" dt="2022-02-15T05:52:41.611" v="7077" actId="478"/>
          <ac:spMkLst>
            <pc:docMk/>
            <pc:sldMk cId="410578587" sldId="367"/>
            <ac:spMk id="3" creationId="{E83AA3F0-ADA8-8045-A882-797BAD0C342B}"/>
          </ac:spMkLst>
        </pc:spChg>
        <pc:spChg chg="del mod">
          <ac:chgData name="RAYNER Elizabeth [Rossmoyne Senior High School]" userId="45570fc7-c0a4-4b7f-b0e7-682d9932c05c" providerId="ADAL" clId="{95948657-F673-684B-BE55-1E69C126AAEA}" dt="2022-02-15T05:52:38.788" v="7076" actId="478"/>
          <ac:spMkLst>
            <pc:docMk/>
            <pc:sldMk cId="410578587" sldId="367"/>
            <ac:spMk id="7" creationId="{C17913F3-D21E-E744-8E4F-245B480B3406}"/>
          </ac:spMkLst>
        </pc:spChg>
        <pc:spChg chg="add mod">
          <ac:chgData name="RAYNER Elizabeth [Rossmoyne Senior High School]" userId="45570fc7-c0a4-4b7f-b0e7-682d9932c05c" providerId="ADAL" clId="{95948657-F673-684B-BE55-1E69C126AAEA}" dt="2022-02-15T05:52:45.898" v="7079" actId="1076"/>
          <ac:spMkLst>
            <pc:docMk/>
            <pc:sldMk cId="410578587" sldId="367"/>
            <ac:spMk id="8" creationId="{7E8F0CC2-402E-6249-9E5F-736832179332}"/>
          </ac:spMkLst>
        </pc:spChg>
        <pc:spChg chg="mod">
          <ac:chgData name="RAYNER Elizabeth [Rossmoyne Senior High School]" userId="45570fc7-c0a4-4b7f-b0e7-682d9932c05c" providerId="ADAL" clId="{95948657-F673-684B-BE55-1E69C126AAEA}" dt="2022-02-15T05:52:49.826" v="7080" actId="1076"/>
          <ac:spMkLst>
            <pc:docMk/>
            <pc:sldMk cId="410578587" sldId="367"/>
            <ac:spMk id="19458" creationId="{8AEAA36E-240D-5D49-8FEA-E78E56791A7F}"/>
          </ac:spMkLst>
        </pc:spChg>
        <pc:picChg chg="add mod">
          <ac:chgData name="RAYNER Elizabeth [Rossmoyne Senior High School]" userId="45570fc7-c0a4-4b7f-b0e7-682d9932c05c" providerId="ADAL" clId="{95948657-F673-684B-BE55-1E69C126AAEA}" dt="2022-02-16T10:45:12.307" v="7265" actId="1076"/>
          <ac:picMkLst>
            <pc:docMk/>
            <pc:sldMk cId="410578587" sldId="367"/>
            <ac:picMk id="1026" creationId="{2F699692-8C48-C84A-922E-A3CEF60BA20F}"/>
          </ac:picMkLst>
        </pc:picChg>
      </pc:sldChg>
      <pc:sldChg chg="addSp delSp modSp add mod ord">
        <pc:chgData name="RAYNER Elizabeth [Rossmoyne Senior High School]" userId="45570fc7-c0a4-4b7f-b0e7-682d9932c05c" providerId="ADAL" clId="{95948657-F673-684B-BE55-1E69C126AAEA}" dt="2022-02-14T01:46:19.557" v="6898" actId="20578"/>
        <pc:sldMkLst>
          <pc:docMk/>
          <pc:sldMk cId="2829933108" sldId="368"/>
        </pc:sldMkLst>
        <pc:spChg chg="mod">
          <ac:chgData name="RAYNER Elizabeth [Rossmoyne Senior High School]" userId="45570fc7-c0a4-4b7f-b0e7-682d9932c05c" providerId="ADAL" clId="{95948657-F673-684B-BE55-1E69C126AAEA}" dt="2022-02-13T02:54:39.415" v="6768" actId="20577"/>
          <ac:spMkLst>
            <pc:docMk/>
            <pc:sldMk cId="2829933108" sldId="368"/>
            <ac:spMk id="33794" creationId="{B618CDE7-784E-084F-8514-CC1271E682EB}"/>
          </ac:spMkLst>
        </pc:spChg>
        <pc:picChg chg="add mod">
          <ac:chgData name="RAYNER Elizabeth [Rossmoyne Senior High School]" userId="45570fc7-c0a4-4b7f-b0e7-682d9932c05c" providerId="ADAL" clId="{95948657-F673-684B-BE55-1E69C126AAEA}" dt="2022-02-13T02:53:03.878" v="6535" actId="1076"/>
          <ac:picMkLst>
            <pc:docMk/>
            <pc:sldMk cId="2829933108" sldId="368"/>
            <ac:picMk id="9218" creationId="{DD543AD0-E341-B244-A6A4-D59A3F8D62D1}"/>
          </ac:picMkLst>
        </pc:picChg>
        <pc:picChg chg="del">
          <ac:chgData name="RAYNER Elizabeth [Rossmoyne Senior High School]" userId="45570fc7-c0a4-4b7f-b0e7-682d9932c05c" providerId="ADAL" clId="{95948657-F673-684B-BE55-1E69C126AAEA}" dt="2022-02-13T02:52:09.801" v="6532" actId="478"/>
          <ac:picMkLst>
            <pc:docMk/>
            <pc:sldMk cId="2829933108" sldId="368"/>
            <ac:picMk id="33797" creationId="{E4ED5860-6500-D14E-A32F-9B2AADF1EBF6}"/>
          </ac:picMkLst>
        </pc:picChg>
      </pc:sldChg>
      <pc:sldChg chg="add del">
        <pc:chgData name="RAYNER Elizabeth [Rossmoyne Senior High School]" userId="45570fc7-c0a4-4b7f-b0e7-682d9932c05c" providerId="ADAL" clId="{95948657-F673-684B-BE55-1E69C126AAEA}" dt="2022-02-14T07:12:17.188" v="6990"/>
        <pc:sldMkLst>
          <pc:docMk/>
          <pc:sldMk cId="2455267176" sldId="369"/>
        </pc:sldMkLst>
      </pc:sldChg>
      <pc:sldChg chg="addSp delSp modSp add mod">
        <pc:chgData name="RAYNER Elizabeth [Rossmoyne Senior High School]" userId="45570fc7-c0a4-4b7f-b0e7-682d9932c05c" providerId="ADAL" clId="{95948657-F673-684B-BE55-1E69C126AAEA}" dt="2022-02-14T07:13:26.067" v="7004" actId="1076"/>
        <pc:sldMkLst>
          <pc:docMk/>
          <pc:sldMk cId="3308989653" sldId="369"/>
        </pc:sldMkLst>
        <pc:spChg chg="del">
          <ac:chgData name="RAYNER Elizabeth [Rossmoyne Senior High School]" userId="45570fc7-c0a4-4b7f-b0e7-682d9932c05c" providerId="ADAL" clId="{95948657-F673-684B-BE55-1E69C126AAEA}" dt="2022-02-14T07:13:12.236" v="7001" actId="478"/>
          <ac:spMkLst>
            <pc:docMk/>
            <pc:sldMk cId="3308989653" sldId="369"/>
            <ac:spMk id="2" creationId="{9868C73E-BD5B-F84A-AAB0-FB2C943F85C7}"/>
          </ac:spMkLst>
        </pc:spChg>
        <pc:spChg chg="del">
          <ac:chgData name="RAYNER Elizabeth [Rossmoyne Senior High School]" userId="45570fc7-c0a4-4b7f-b0e7-682d9932c05c" providerId="ADAL" clId="{95948657-F673-684B-BE55-1E69C126AAEA}" dt="2022-02-14T07:13:05.997" v="6999" actId="478"/>
          <ac:spMkLst>
            <pc:docMk/>
            <pc:sldMk cId="3308989653" sldId="369"/>
            <ac:spMk id="3" creationId="{8F171011-8B7D-FD4C-BCC7-637A23A481E2}"/>
          </ac:spMkLst>
        </pc:spChg>
        <pc:spChg chg="mod">
          <ac:chgData name="RAYNER Elizabeth [Rossmoyne Senior High School]" userId="45570fc7-c0a4-4b7f-b0e7-682d9932c05c" providerId="ADAL" clId="{95948657-F673-684B-BE55-1E69C126AAEA}" dt="2022-02-14T07:13:26.067" v="7004" actId="1076"/>
          <ac:spMkLst>
            <pc:docMk/>
            <pc:sldMk cId="3308989653" sldId="369"/>
            <ac:spMk id="4" creationId="{C17913F3-D21E-E744-8E4F-245B480B3406}"/>
          </ac:spMkLst>
        </pc:spChg>
        <pc:spChg chg="del">
          <ac:chgData name="RAYNER Elizabeth [Rossmoyne Senior High School]" userId="45570fc7-c0a4-4b7f-b0e7-682d9932c05c" providerId="ADAL" clId="{95948657-F673-684B-BE55-1E69C126AAEA}" dt="2022-02-14T07:13:09.987" v="7000" actId="478"/>
          <ac:spMkLst>
            <pc:docMk/>
            <pc:sldMk cId="3308989653" sldId="369"/>
            <ac:spMk id="5" creationId="{EBB7199B-7B0F-394E-9EBE-043BAAD5D2B7}"/>
          </ac:spMkLst>
        </pc:spChg>
        <pc:spChg chg="add del">
          <ac:chgData name="RAYNER Elizabeth [Rossmoyne Senior High School]" userId="45570fc7-c0a4-4b7f-b0e7-682d9932c05c" providerId="ADAL" clId="{95948657-F673-684B-BE55-1E69C126AAEA}" dt="2022-02-14T07:12:56.373" v="6998" actId="22"/>
          <ac:spMkLst>
            <pc:docMk/>
            <pc:sldMk cId="3308989653" sldId="369"/>
            <ac:spMk id="11" creationId="{E68AB3BB-8839-5144-ACA8-06905CFFAB0B}"/>
          </ac:spMkLst>
        </pc:spChg>
        <pc:spChg chg="add mod">
          <ac:chgData name="RAYNER Elizabeth [Rossmoyne Senior High School]" userId="45570fc7-c0a4-4b7f-b0e7-682d9932c05c" providerId="ADAL" clId="{95948657-F673-684B-BE55-1E69C126AAEA}" dt="2022-02-14T07:13:13.011" v="7002"/>
          <ac:spMkLst>
            <pc:docMk/>
            <pc:sldMk cId="3308989653" sldId="369"/>
            <ac:spMk id="12" creationId="{021C1155-1321-594C-AD3A-31EA38FF3345}"/>
          </ac:spMkLst>
        </pc:spChg>
        <pc:picChg chg="del">
          <ac:chgData name="RAYNER Elizabeth [Rossmoyne Senior High School]" userId="45570fc7-c0a4-4b7f-b0e7-682d9932c05c" providerId="ADAL" clId="{95948657-F673-684B-BE55-1E69C126AAEA}" dt="2022-02-14T07:12:27.953" v="6992" actId="478"/>
          <ac:picMkLst>
            <pc:docMk/>
            <pc:sldMk cId="3308989653" sldId="369"/>
            <ac:picMk id="6" creationId="{89886A34-31C4-9D40-A86F-5AB7ABB17A2E}"/>
          </ac:picMkLst>
        </pc:picChg>
        <pc:picChg chg="add mod">
          <ac:chgData name="RAYNER Elizabeth [Rossmoyne Senior High School]" userId="45570fc7-c0a4-4b7f-b0e7-682d9932c05c" providerId="ADAL" clId="{95948657-F673-684B-BE55-1E69C126AAEA}" dt="2022-02-14T07:12:42.416" v="6996" actId="1076"/>
          <ac:picMkLst>
            <pc:docMk/>
            <pc:sldMk cId="3308989653" sldId="369"/>
            <ac:picMk id="9" creationId="{59485223-3258-C242-9E35-AEC09B6E7F4A}"/>
          </ac:picMkLst>
        </pc:picChg>
        <pc:picChg chg="del">
          <ac:chgData name="RAYNER Elizabeth [Rossmoyne Senior High School]" userId="45570fc7-c0a4-4b7f-b0e7-682d9932c05c" providerId="ADAL" clId="{95948657-F673-684B-BE55-1E69C126AAEA}" dt="2022-02-14T07:12:29.934" v="6993" actId="478"/>
          <ac:picMkLst>
            <pc:docMk/>
            <pc:sldMk cId="3308989653" sldId="369"/>
            <ac:picMk id="1026" creationId="{8A88AA8F-4986-464D-925C-CC09008FC46D}"/>
          </ac:picMkLst>
        </pc:picChg>
      </pc:sldChg>
      <pc:sldChg chg="addSp delSp modSp">
        <pc:chgData name="RAYNER Elizabeth [Rossmoyne Senior High School]" userId="45570fc7-c0a4-4b7f-b0e7-682d9932c05c" providerId="ADAL" clId="{95948657-F673-684B-BE55-1E69C126AAEA}" dt="2022-02-15T05:28:00.287" v="7016" actId="478"/>
        <pc:sldMkLst>
          <pc:docMk/>
          <pc:sldMk cId="1227565987" sldId="370"/>
        </pc:sldMkLst>
        <pc:spChg chg="del">
          <ac:chgData name="RAYNER Elizabeth [Rossmoyne Senior High School]" userId="45570fc7-c0a4-4b7f-b0e7-682d9932c05c" providerId="ADAL" clId="{95948657-F673-684B-BE55-1E69C126AAEA}" dt="2022-02-15T05:27:47.967" v="7014" actId="478"/>
          <ac:spMkLst>
            <pc:docMk/>
            <pc:sldMk cId="1227565987" sldId="370"/>
            <ac:spMk id="2" creationId="{8007677A-F2EC-864F-AF22-61DAED657645}"/>
          </ac:spMkLst>
        </pc:spChg>
        <pc:spChg chg="del">
          <ac:chgData name="RAYNER Elizabeth [Rossmoyne Senior High School]" userId="45570fc7-c0a4-4b7f-b0e7-682d9932c05c" providerId="ADAL" clId="{95948657-F673-684B-BE55-1E69C126AAEA}" dt="2022-02-15T05:28:00.287" v="7016" actId="478"/>
          <ac:spMkLst>
            <pc:docMk/>
            <pc:sldMk cId="1227565987" sldId="370"/>
            <ac:spMk id="3" creationId="{34CDDC08-1AA2-2742-9180-AD2E2EFF99AB}"/>
          </ac:spMkLst>
        </pc:spChg>
        <pc:spChg chg="add mod">
          <ac:chgData name="RAYNER Elizabeth [Rossmoyne Senior High School]" userId="45570fc7-c0a4-4b7f-b0e7-682d9932c05c" providerId="ADAL" clId="{95948657-F673-684B-BE55-1E69C126AAEA}" dt="2022-02-15T05:27:55.357" v="7015" actId="14100"/>
          <ac:spMkLst>
            <pc:docMk/>
            <pc:sldMk cId="1227565987" sldId="370"/>
            <ac:spMk id="5" creationId="{BE511B3E-687D-FD4A-B308-EC401995B9F8}"/>
          </ac:spMkLst>
        </pc:spChg>
        <pc:picChg chg="add">
          <ac:chgData name="RAYNER Elizabeth [Rossmoyne Senior High School]" userId="45570fc7-c0a4-4b7f-b0e7-682d9932c05c" providerId="ADAL" clId="{95948657-F673-684B-BE55-1E69C126AAEA}" dt="2022-02-15T05:27:35.384" v="7012"/>
          <ac:picMkLst>
            <pc:docMk/>
            <pc:sldMk cId="1227565987" sldId="370"/>
            <ac:picMk id="4" creationId="{95D41128-A23F-5D40-A696-ED3E80F3DC86}"/>
          </ac:picMkLst>
        </pc:picChg>
      </pc:sldChg>
      <pc:sldChg chg="addSp delSp modSp">
        <pc:chgData name="RAYNER Elizabeth [Rossmoyne Senior High School]" userId="45570fc7-c0a4-4b7f-b0e7-682d9932c05c" providerId="ADAL" clId="{95948657-F673-684B-BE55-1E69C126AAEA}" dt="2022-02-15T05:45:51.330" v="7072" actId="255"/>
        <pc:sldMkLst>
          <pc:docMk/>
          <pc:sldMk cId="2516043898" sldId="371"/>
        </pc:sldMkLst>
        <pc:spChg chg="del">
          <ac:chgData name="RAYNER Elizabeth [Rossmoyne Senior High School]" userId="45570fc7-c0a4-4b7f-b0e7-682d9932c05c" providerId="ADAL" clId="{95948657-F673-684B-BE55-1E69C126AAEA}" dt="2022-02-15T05:42:59.427" v="7069"/>
          <ac:spMkLst>
            <pc:docMk/>
            <pc:sldMk cId="2516043898" sldId="371"/>
            <ac:spMk id="2" creationId="{6EFFA05F-9AC5-6F4F-8410-06F23C757311}"/>
          </ac:spMkLst>
        </pc:spChg>
        <pc:spChg chg="mod">
          <ac:chgData name="RAYNER Elizabeth [Rossmoyne Senior High School]" userId="45570fc7-c0a4-4b7f-b0e7-682d9932c05c" providerId="ADAL" clId="{95948657-F673-684B-BE55-1E69C126AAEA}" dt="2022-02-15T05:45:51.330" v="7072" actId="255"/>
          <ac:spMkLst>
            <pc:docMk/>
            <pc:sldMk cId="2516043898" sldId="371"/>
            <ac:spMk id="3" creationId="{B5A6EE7B-EC62-EA4B-B421-B9FCB4E57941}"/>
          </ac:spMkLst>
        </pc:spChg>
        <pc:spChg chg="add mod">
          <ac:chgData name="RAYNER Elizabeth [Rossmoyne Senior High School]" userId="45570fc7-c0a4-4b7f-b0e7-682d9932c05c" providerId="ADAL" clId="{95948657-F673-684B-BE55-1E69C126AAEA}" dt="2022-02-15T05:43:01.823" v="7070" actId="1076"/>
          <ac:spMkLst>
            <pc:docMk/>
            <pc:sldMk cId="2516043898" sldId="371"/>
            <ac:spMk id="4" creationId="{3DA21E04-3B50-5446-8EA4-CFACA52C3924}"/>
          </ac:spMkLst>
        </pc:spChg>
      </pc:sldChg>
      <pc:sldChg chg="addSp delSp modSp add">
        <pc:chgData name="RAYNER Elizabeth [Rossmoyne Senior High School]" userId="45570fc7-c0a4-4b7f-b0e7-682d9932c05c" providerId="ADAL" clId="{95948657-F673-684B-BE55-1E69C126AAEA}" dt="2022-02-16T10:54:32.958" v="7303" actId="1076"/>
        <pc:sldMkLst>
          <pc:docMk/>
          <pc:sldMk cId="2135449932" sldId="372"/>
        </pc:sldMkLst>
        <pc:picChg chg="del">
          <ac:chgData name="RAYNER Elizabeth [Rossmoyne Senior High School]" userId="45570fc7-c0a4-4b7f-b0e7-682d9932c05c" providerId="ADAL" clId="{95948657-F673-684B-BE55-1E69C126AAEA}" dt="2022-02-15T06:18:55.799" v="7122" actId="478"/>
          <ac:picMkLst>
            <pc:docMk/>
            <pc:sldMk cId="2135449932" sldId="372"/>
            <ac:picMk id="7" creationId="{8F2F0742-66B4-C140-87DE-2F01B1B8AFF4}"/>
          </ac:picMkLst>
        </pc:picChg>
        <pc:picChg chg="add mod">
          <ac:chgData name="RAYNER Elizabeth [Rossmoyne Senior High School]" userId="45570fc7-c0a4-4b7f-b0e7-682d9932c05c" providerId="ADAL" clId="{95948657-F673-684B-BE55-1E69C126AAEA}" dt="2022-02-16T10:54:19.310" v="7298" actId="1076"/>
          <ac:picMkLst>
            <pc:docMk/>
            <pc:sldMk cId="2135449932" sldId="372"/>
            <ac:picMk id="2050" creationId="{6E8CFB80-4DA1-0E46-A28B-A0590F39929E}"/>
          </ac:picMkLst>
        </pc:picChg>
        <pc:picChg chg="add mod">
          <ac:chgData name="RAYNER Elizabeth [Rossmoyne Senior High School]" userId="45570fc7-c0a4-4b7f-b0e7-682d9932c05c" providerId="ADAL" clId="{95948657-F673-684B-BE55-1E69C126AAEA}" dt="2022-02-16T10:54:29.754" v="7302" actId="1076"/>
          <ac:picMkLst>
            <pc:docMk/>
            <pc:sldMk cId="2135449932" sldId="372"/>
            <ac:picMk id="5122" creationId="{8D5BC07F-511F-6A45-A045-502679019D5F}"/>
          </ac:picMkLst>
        </pc:picChg>
        <pc:picChg chg="add mod">
          <ac:chgData name="RAYNER Elizabeth [Rossmoyne Senior High School]" userId="45570fc7-c0a4-4b7f-b0e7-682d9932c05c" providerId="ADAL" clId="{95948657-F673-684B-BE55-1E69C126AAEA}" dt="2022-02-16T10:54:32.958" v="7303" actId="1076"/>
          <ac:picMkLst>
            <pc:docMk/>
            <pc:sldMk cId="2135449932" sldId="372"/>
            <ac:picMk id="5124" creationId="{68B917D1-FFEC-1245-BE66-63D857654E6F}"/>
          </ac:picMkLst>
        </pc:picChg>
        <pc:picChg chg="del mod">
          <ac:chgData name="RAYNER Elizabeth [Rossmoyne Senior High School]" userId="45570fc7-c0a4-4b7f-b0e7-682d9932c05c" providerId="ADAL" clId="{95948657-F673-684B-BE55-1E69C126AAEA}" dt="2022-02-15T06:20:07.637" v="7132" actId="478"/>
          <ac:picMkLst>
            <pc:docMk/>
            <pc:sldMk cId="2135449932" sldId="372"/>
            <ac:picMk id="8198" creationId="{DB6A66F8-08FE-2940-BD16-17C437C3FBE8}"/>
          </ac:picMkLst>
        </pc:picChg>
      </pc:sldChg>
      <pc:sldChg chg="addSp delSp modSp add">
        <pc:chgData name="RAYNER Elizabeth [Rossmoyne Senior High School]" userId="45570fc7-c0a4-4b7f-b0e7-682d9932c05c" providerId="ADAL" clId="{95948657-F673-684B-BE55-1E69C126AAEA}" dt="2022-02-16T10:49:54.187" v="7281" actId="14100"/>
        <pc:sldMkLst>
          <pc:docMk/>
          <pc:sldMk cId="1157748450" sldId="373"/>
        </pc:sldMkLst>
        <pc:picChg chg="del">
          <ac:chgData name="RAYNER Elizabeth [Rossmoyne Senior High School]" userId="45570fc7-c0a4-4b7f-b0e7-682d9932c05c" providerId="ADAL" clId="{95948657-F673-684B-BE55-1E69C126AAEA}" dt="2022-02-15T06:27:11.285" v="7150" actId="478"/>
          <ac:picMkLst>
            <pc:docMk/>
            <pc:sldMk cId="1157748450" sldId="373"/>
            <ac:picMk id="7" creationId="{8F2F0742-66B4-C140-87DE-2F01B1B8AFF4}"/>
          </ac:picMkLst>
        </pc:picChg>
        <pc:picChg chg="add mod">
          <ac:chgData name="RAYNER Elizabeth [Rossmoyne Senior High School]" userId="45570fc7-c0a4-4b7f-b0e7-682d9932c05c" providerId="ADAL" clId="{95948657-F673-684B-BE55-1E69C126AAEA}" dt="2022-02-16T10:47:13.532" v="7277" actId="1076"/>
          <ac:picMkLst>
            <pc:docMk/>
            <pc:sldMk cId="1157748450" sldId="373"/>
            <ac:picMk id="7" creationId="{D5D75474-3523-5F47-9853-01F84C7F3312}"/>
          </ac:picMkLst>
        </pc:picChg>
        <pc:picChg chg="del">
          <ac:chgData name="RAYNER Elizabeth [Rossmoyne Senior High School]" userId="45570fc7-c0a4-4b7f-b0e7-682d9932c05c" providerId="ADAL" clId="{95948657-F673-684B-BE55-1E69C126AAEA}" dt="2022-02-15T06:27:07.154" v="7148" actId="478"/>
          <ac:picMkLst>
            <pc:docMk/>
            <pc:sldMk cId="1157748450" sldId="373"/>
            <ac:picMk id="8" creationId="{0E46AB6F-DDA7-724F-AB2D-EFAF039A662F}"/>
          </ac:picMkLst>
        </pc:picChg>
        <pc:picChg chg="add mod">
          <ac:chgData name="RAYNER Elizabeth [Rossmoyne Senior High School]" userId="45570fc7-c0a4-4b7f-b0e7-682d9932c05c" providerId="ADAL" clId="{95948657-F673-684B-BE55-1E69C126AAEA}" dt="2022-02-16T10:49:54.187" v="7281" actId="14100"/>
          <ac:picMkLst>
            <pc:docMk/>
            <pc:sldMk cId="1157748450" sldId="373"/>
            <ac:picMk id="4098" creationId="{C501BC6C-2B29-7344-826C-CC8523339286}"/>
          </ac:picMkLst>
        </pc:picChg>
        <pc:picChg chg="mod">
          <ac:chgData name="RAYNER Elizabeth [Rossmoyne Senior High School]" userId="45570fc7-c0a4-4b7f-b0e7-682d9932c05c" providerId="ADAL" clId="{95948657-F673-684B-BE55-1E69C126AAEA}" dt="2022-02-15T06:27:33.412" v="7154" actId="1076"/>
          <ac:picMkLst>
            <pc:docMk/>
            <pc:sldMk cId="1157748450" sldId="373"/>
            <ac:picMk id="4102" creationId="{F7AB6D16-2DF2-AC48-ABE4-BC52485B441B}"/>
          </ac:picMkLst>
        </pc:picChg>
      </pc:sldChg>
      <pc:sldChg chg="add del">
        <pc:chgData name="RAYNER Elizabeth [Rossmoyne Senior High School]" userId="45570fc7-c0a4-4b7f-b0e7-682d9932c05c" providerId="ADAL" clId="{95948657-F673-684B-BE55-1E69C126AAEA}" dt="2022-02-15T06:18:34.096" v="7119"/>
        <pc:sldMkLst>
          <pc:docMk/>
          <pc:sldMk cId="3085709268" sldId="373"/>
        </pc:sldMkLst>
      </pc:sldChg>
      <pc:sldChg chg="addSp delSp modSp add mod">
        <pc:chgData name="RAYNER Elizabeth [Rossmoyne Senior High School]" userId="45570fc7-c0a4-4b7f-b0e7-682d9932c05c" providerId="ADAL" clId="{95948657-F673-684B-BE55-1E69C126AAEA}" dt="2022-02-16T11:15:54.090" v="7321" actId="1076"/>
        <pc:sldMkLst>
          <pc:docMk/>
          <pc:sldMk cId="2676245193" sldId="374"/>
        </pc:sldMkLst>
        <pc:picChg chg="mod">
          <ac:chgData name="RAYNER Elizabeth [Rossmoyne Senior High School]" userId="45570fc7-c0a4-4b7f-b0e7-682d9932c05c" providerId="ADAL" clId="{95948657-F673-684B-BE55-1E69C126AAEA}" dt="2022-02-16T11:15:48.773" v="7318" actId="1076"/>
          <ac:picMkLst>
            <pc:docMk/>
            <pc:sldMk cId="2676245193" sldId="374"/>
            <ac:picMk id="7" creationId="{8F2F0742-66B4-C140-87DE-2F01B1B8AFF4}"/>
          </ac:picMkLst>
        </pc:picChg>
        <pc:picChg chg="del">
          <ac:chgData name="RAYNER Elizabeth [Rossmoyne Senior High School]" userId="45570fc7-c0a4-4b7f-b0e7-682d9932c05c" providerId="ADAL" clId="{95948657-F673-684B-BE55-1E69C126AAEA}" dt="2022-02-15T06:28:26.196" v="7164" actId="478"/>
          <ac:picMkLst>
            <pc:docMk/>
            <pc:sldMk cId="2676245193" sldId="374"/>
            <ac:picMk id="8" creationId="{0E46AB6F-DDA7-724F-AB2D-EFAF039A662F}"/>
          </ac:picMkLst>
        </pc:picChg>
        <pc:picChg chg="add mod">
          <ac:chgData name="RAYNER Elizabeth [Rossmoyne Senior High School]" userId="45570fc7-c0a4-4b7f-b0e7-682d9932c05c" providerId="ADAL" clId="{95948657-F673-684B-BE55-1E69C126AAEA}" dt="2022-02-16T11:14:20.732" v="7317" actId="1076"/>
          <ac:picMkLst>
            <pc:docMk/>
            <pc:sldMk cId="2676245193" sldId="374"/>
            <ac:picMk id="8" creationId="{FB896A60-CFBE-0E42-9722-7ED2383D2EA5}"/>
          </ac:picMkLst>
        </pc:picChg>
        <pc:picChg chg="add mod">
          <ac:chgData name="RAYNER Elizabeth [Rossmoyne Senior High School]" userId="45570fc7-c0a4-4b7f-b0e7-682d9932c05c" providerId="ADAL" clId="{95948657-F673-684B-BE55-1E69C126AAEA}" dt="2022-02-16T11:15:54.090" v="7321" actId="1076"/>
          <ac:picMkLst>
            <pc:docMk/>
            <pc:sldMk cId="2676245193" sldId="374"/>
            <ac:picMk id="6146" creationId="{5F0DA069-285B-C540-9E8D-3F4774E01334}"/>
          </ac:picMkLst>
        </pc:picChg>
      </pc:sldChg>
      <pc:sldChg chg="addSp delSp modSp new del mod">
        <pc:chgData name="RAYNER Elizabeth [Rossmoyne Senior High School]" userId="45570fc7-c0a4-4b7f-b0e7-682d9932c05c" providerId="ADAL" clId="{95948657-F673-684B-BE55-1E69C126AAEA}" dt="2022-02-16T11:47:31.965" v="7456" actId="2696"/>
        <pc:sldMkLst>
          <pc:docMk/>
          <pc:sldMk cId="1809479645" sldId="375"/>
        </pc:sldMkLst>
        <pc:spChg chg="del">
          <ac:chgData name="RAYNER Elizabeth [Rossmoyne Senior High School]" userId="45570fc7-c0a4-4b7f-b0e7-682d9932c05c" providerId="ADAL" clId="{95948657-F673-684B-BE55-1E69C126AAEA}" dt="2022-02-16T11:47:02.582" v="7452" actId="478"/>
          <ac:spMkLst>
            <pc:docMk/>
            <pc:sldMk cId="1809479645" sldId="375"/>
            <ac:spMk id="2" creationId="{FB7025CC-8665-4745-9081-7F7A47F0DDED}"/>
          </ac:spMkLst>
        </pc:spChg>
        <pc:spChg chg="del">
          <ac:chgData name="RAYNER Elizabeth [Rossmoyne Senior High School]" userId="45570fc7-c0a4-4b7f-b0e7-682d9932c05c" providerId="ADAL" clId="{95948657-F673-684B-BE55-1E69C126AAEA}" dt="2022-02-16T11:47:00.629" v="7451" actId="478"/>
          <ac:spMkLst>
            <pc:docMk/>
            <pc:sldMk cId="1809479645" sldId="375"/>
            <ac:spMk id="3" creationId="{854E9F11-3A57-DF42-937A-BAC92B3748FD}"/>
          </ac:spMkLst>
        </pc:spChg>
        <pc:spChg chg="add mod">
          <ac:chgData name="RAYNER Elizabeth [Rossmoyne Senior High School]" userId="45570fc7-c0a4-4b7f-b0e7-682d9932c05c" providerId="ADAL" clId="{95948657-F673-684B-BE55-1E69C126AAEA}" dt="2022-02-16T11:47:16.634" v="7455" actId="171"/>
          <ac:spMkLst>
            <pc:docMk/>
            <pc:sldMk cId="1809479645" sldId="375"/>
            <ac:spMk id="4" creationId="{832F86B0-4576-1A46-A96E-F32F735D9F5B}"/>
          </ac:spMkLst>
        </pc:spChg>
        <pc:picChg chg="add mod">
          <ac:chgData name="RAYNER Elizabeth [Rossmoyne Senior High School]" userId="45570fc7-c0a4-4b7f-b0e7-682d9932c05c" providerId="ADAL" clId="{95948657-F673-684B-BE55-1E69C126AAEA}" dt="2022-02-16T11:46:31.788" v="7450" actId="14100"/>
          <ac:picMkLst>
            <pc:docMk/>
            <pc:sldMk cId="1809479645" sldId="375"/>
            <ac:picMk id="9218" creationId="{01B12D37-98F6-524C-82CE-D29A4EB7BB25}"/>
          </ac:picMkLst>
        </pc:picChg>
      </pc:sldChg>
      <pc:sldChg chg="addSp modSp new del">
        <pc:chgData name="RAYNER Elizabeth [Rossmoyne Senior High School]" userId="45570fc7-c0a4-4b7f-b0e7-682d9932c05c" providerId="ADAL" clId="{95948657-F673-684B-BE55-1E69C126AAEA}" dt="2022-02-16T11:53:18.986" v="7562" actId="2696"/>
        <pc:sldMkLst>
          <pc:docMk/>
          <pc:sldMk cId="2105620550" sldId="376"/>
        </pc:sldMkLst>
        <pc:picChg chg="add mod">
          <ac:chgData name="RAYNER Elizabeth [Rossmoyne Senior High School]" userId="45570fc7-c0a4-4b7f-b0e7-682d9932c05c" providerId="ADAL" clId="{95948657-F673-684B-BE55-1E69C126AAEA}" dt="2022-02-16T11:45:23.224" v="7448" actId="1076"/>
          <ac:picMkLst>
            <pc:docMk/>
            <pc:sldMk cId="2105620550" sldId="376"/>
            <ac:picMk id="10242" creationId="{27068126-F37C-7946-9996-57981E86064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3E755-B592-C942-99FB-03362C1380E0}" type="datetimeFigureOut">
              <a:rPr lang="en-US" smtClean="0"/>
              <a:t>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D7A93-0A2F-F645-B26C-47D8F906CA7C}" type="slidenum">
              <a:rPr lang="en-US" smtClean="0"/>
              <a:t>‹#›</a:t>
            </a:fld>
            <a:endParaRPr lang="en-US"/>
          </a:p>
        </p:txBody>
      </p:sp>
    </p:spTree>
    <p:extLst>
      <p:ext uri="{BB962C8B-B14F-4D97-AF65-F5344CB8AC3E}">
        <p14:creationId xmlns:p14="http://schemas.microsoft.com/office/powerpoint/2010/main" val="2868211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B9F27048-3BB8-F04F-A2D1-877E8BCF84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4E3A52A-822E-6644-938E-B7311DDDD4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a:extLst>
              <a:ext uri="{FF2B5EF4-FFF2-40B4-BE49-F238E27FC236}">
                <a16:creationId xmlns:a16="http://schemas.microsoft.com/office/drawing/2014/main" id="{D4252493-CA7D-2940-9A03-897051502D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476926-0ED2-1649-99AF-D2AC4D4E7C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005407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D7A93-0A2F-F645-B26C-47D8F906CA7C}" type="slidenum">
              <a:rPr lang="en-US" smtClean="0"/>
              <a:t>17</a:t>
            </a:fld>
            <a:endParaRPr lang="en-US"/>
          </a:p>
        </p:txBody>
      </p:sp>
    </p:spTree>
    <p:extLst>
      <p:ext uri="{BB962C8B-B14F-4D97-AF65-F5344CB8AC3E}">
        <p14:creationId xmlns:p14="http://schemas.microsoft.com/office/powerpoint/2010/main" val="1961427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D7A93-0A2F-F645-B26C-47D8F906CA7C}" type="slidenum">
              <a:rPr lang="en-US" smtClean="0"/>
              <a:t>18</a:t>
            </a:fld>
            <a:endParaRPr lang="en-US"/>
          </a:p>
        </p:txBody>
      </p:sp>
    </p:spTree>
    <p:extLst>
      <p:ext uri="{BB962C8B-B14F-4D97-AF65-F5344CB8AC3E}">
        <p14:creationId xmlns:p14="http://schemas.microsoft.com/office/powerpoint/2010/main" val="710179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D7A93-0A2F-F645-B26C-47D8F906CA7C}" type="slidenum">
              <a:rPr lang="en-US" smtClean="0"/>
              <a:t>23</a:t>
            </a:fld>
            <a:endParaRPr lang="en-US"/>
          </a:p>
        </p:txBody>
      </p:sp>
    </p:spTree>
    <p:extLst>
      <p:ext uri="{BB962C8B-B14F-4D97-AF65-F5344CB8AC3E}">
        <p14:creationId xmlns:p14="http://schemas.microsoft.com/office/powerpoint/2010/main" val="3308224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D7A93-0A2F-F645-B26C-47D8F906CA7C}" type="slidenum">
              <a:rPr lang="en-US" smtClean="0"/>
              <a:t>24</a:t>
            </a:fld>
            <a:endParaRPr lang="en-US"/>
          </a:p>
        </p:txBody>
      </p:sp>
    </p:spTree>
    <p:extLst>
      <p:ext uri="{BB962C8B-B14F-4D97-AF65-F5344CB8AC3E}">
        <p14:creationId xmlns:p14="http://schemas.microsoft.com/office/powerpoint/2010/main" val="612208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D7A93-0A2F-F645-B26C-47D8F906CA7C}" type="slidenum">
              <a:rPr lang="en-US" smtClean="0"/>
              <a:t>25</a:t>
            </a:fld>
            <a:endParaRPr lang="en-US"/>
          </a:p>
        </p:txBody>
      </p:sp>
    </p:spTree>
    <p:extLst>
      <p:ext uri="{BB962C8B-B14F-4D97-AF65-F5344CB8AC3E}">
        <p14:creationId xmlns:p14="http://schemas.microsoft.com/office/powerpoint/2010/main" val="603115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D7A93-0A2F-F645-B26C-47D8F906CA7C}" type="slidenum">
              <a:rPr lang="en-US" smtClean="0"/>
              <a:t>26</a:t>
            </a:fld>
            <a:endParaRPr lang="en-US"/>
          </a:p>
        </p:txBody>
      </p:sp>
    </p:spTree>
    <p:extLst>
      <p:ext uri="{BB962C8B-B14F-4D97-AF65-F5344CB8AC3E}">
        <p14:creationId xmlns:p14="http://schemas.microsoft.com/office/powerpoint/2010/main" val="3591287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D7A93-0A2F-F645-B26C-47D8F906CA7C}" type="slidenum">
              <a:rPr lang="en-US" smtClean="0"/>
              <a:t>27</a:t>
            </a:fld>
            <a:endParaRPr lang="en-US"/>
          </a:p>
        </p:txBody>
      </p:sp>
    </p:spTree>
    <p:extLst>
      <p:ext uri="{BB962C8B-B14F-4D97-AF65-F5344CB8AC3E}">
        <p14:creationId xmlns:p14="http://schemas.microsoft.com/office/powerpoint/2010/main" val="4000021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5"/>
          </p:nvPr>
        </p:nvSpPr>
        <p:spPr/>
        <p:txBody>
          <a:bodyPr/>
          <a:lstStyle/>
          <a:p>
            <a:fld id="{D6ED7A93-0A2F-F645-B26C-47D8F906CA7C}" type="slidenum">
              <a:rPr lang="en-US" smtClean="0"/>
              <a:t>29</a:t>
            </a:fld>
            <a:endParaRPr lang="en-US"/>
          </a:p>
        </p:txBody>
      </p:sp>
    </p:spTree>
    <p:extLst>
      <p:ext uri="{BB962C8B-B14F-4D97-AF65-F5344CB8AC3E}">
        <p14:creationId xmlns:p14="http://schemas.microsoft.com/office/powerpoint/2010/main" val="44554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D7A93-0A2F-F645-B26C-47D8F906CA7C}" type="slidenum">
              <a:rPr lang="en-US" smtClean="0"/>
              <a:t>30</a:t>
            </a:fld>
            <a:endParaRPr lang="en-US"/>
          </a:p>
        </p:txBody>
      </p:sp>
    </p:spTree>
    <p:extLst>
      <p:ext uri="{BB962C8B-B14F-4D97-AF65-F5344CB8AC3E}">
        <p14:creationId xmlns:p14="http://schemas.microsoft.com/office/powerpoint/2010/main" val="932334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D7A93-0A2F-F645-B26C-47D8F906CA7C}" type="slidenum">
              <a:rPr lang="en-US" smtClean="0"/>
              <a:t>32</a:t>
            </a:fld>
            <a:endParaRPr lang="en-US"/>
          </a:p>
        </p:txBody>
      </p:sp>
    </p:spTree>
    <p:extLst>
      <p:ext uri="{BB962C8B-B14F-4D97-AF65-F5344CB8AC3E}">
        <p14:creationId xmlns:p14="http://schemas.microsoft.com/office/powerpoint/2010/main" val="3709068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17C203-F17B-5A4A-8F59-090E130D38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19871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D7A93-0A2F-F645-B26C-47D8F906CA7C}" type="slidenum">
              <a:rPr lang="en-US" smtClean="0"/>
              <a:t>37</a:t>
            </a:fld>
            <a:endParaRPr lang="en-US"/>
          </a:p>
        </p:txBody>
      </p:sp>
    </p:spTree>
    <p:extLst>
      <p:ext uri="{BB962C8B-B14F-4D97-AF65-F5344CB8AC3E}">
        <p14:creationId xmlns:p14="http://schemas.microsoft.com/office/powerpoint/2010/main" val="1815500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D7A93-0A2F-F645-B26C-47D8F906CA7C}" type="slidenum">
              <a:rPr lang="en-US" smtClean="0"/>
              <a:t>38</a:t>
            </a:fld>
            <a:endParaRPr lang="en-US"/>
          </a:p>
        </p:txBody>
      </p:sp>
    </p:spTree>
    <p:extLst>
      <p:ext uri="{BB962C8B-B14F-4D97-AF65-F5344CB8AC3E}">
        <p14:creationId xmlns:p14="http://schemas.microsoft.com/office/powerpoint/2010/main" val="2081191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D7A93-0A2F-F645-B26C-47D8F906CA7C}" type="slidenum">
              <a:rPr lang="en-US" smtClean="0"/>
              <a:t>39</a:t>
            </a:fld>
            <a:endParaRPr lang="en-US"/>
          </a:p>
        </p:txBody>
      </p:sp>
    </p:spTree>
    <p:extLst>
      <p:ext uri="{BB962C8B-B14F-4D97-AF65-F5344CB8AC3E}">
        <p14:creationId xmlns:p14="http://schemas.microsoft.com/office/powerpoint/2010/main" val="2859969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D7A93-0A2F-F645-B26C-47D8F906CA7C}" type="slidenum">
              <a:rPr lang="en-US" smtClean="0"/>
              <a:t>40</a:t>
            </a:fld>
            <a:endParaRPr lang="en-US"/>
          </a:p>
        </p:txBody>
      </p:sp>
    </p:spTree>
    <p:extLst>
      <p:ext uri="{BB962C8B-B14F-4D97-AF65-F5344CB8AC3E}">
        <p14:creationId xmlns:p14="http://schemas.microsoft.com/office/powerpoint/2010/main" val="3500535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D7A93-0A2F-F645-B26C-47D8F906CA7C}" type="slidenum">
              <a:rPr lang="en-US" smtClean="0"/>
              <a:t>42</a:t>
            </a:fld>
            <a:endParaRPr lang="en-US"/>
          </a:p>
        </p:txBody>
      </p:sp>
    </p:spTree>
    <p:extLst>
      <p:ext uri="{BB962C8B-B14F-4D97-AF65-F5344CB8AC3E}">
        <p14:creationId xmlns:p14="http://schemas.microsoft.com/office/powerpoint/2010/main" val="295324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D7A93-0A2F-F645-B26C-47D8F906CA7C}" type="slidenum">
              <a:rPr lang="en-US" smtClean="0"/>
              <a:t>45</a:t>
            </a:fld>
            <a:endParaRPr lang="en-US"/>
          </a:p>
        </p:txBody>
      </p:sp>
    </p:spTree>
    <p:extLst>
      <p:ext uri="{BB962C8B-B14F-4D97-AF65-F5344CB8AC3E}">
        <p14:creationId xmlns:p14="http://schemas.microsoft.com/office/powerpoint/2010/main" val="2697581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D7A93-0A2F-F645-B26C-47D8F906CA7C}" type="slidenum">
              <a:rPr lang="en-US" smtClean="0"/>
              <a:t>47</a:t>
            </a:fld>
            <a:endParaRPr lang="en-US"/>
          </a:p>
        </p:txBody>
      </p:sp>
    </p:spTree>
    <p:extLst>
      <p:ext uri="{BB962C8B-B14F-4D97-AF65-F5344CB8AC3E}">
        <p14:creationId xmlns:p14="http://schemas.microsoft.com/office/powerpoint/2010/main" val="1829347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D7A93-0A2F-F645-B26C-47D8F906CA7C}" type="slidenum">
              <a:rPr lang="en-US" smtClean="0"/>
              <a:t>4</a:t>
            </a:fld>
            <a:endParaRPr lang="en-US"/>
          </a:p>
        </p:txBody>
      </p:sp>
    </p:spTree>
    <p:extLst>
      <p:ext uri="{BB962C8B-B14F-4D97-AF65-F5344CB8AC3E}">
        <p14:creationId xmlns:p14="http://schemas.microsoft.com/office/powerpoint/2010/main" val="249099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6ED7A93-0A2F-F645-B26C-47D8F906CA7C}" type="slidenum">
              <a:rPr lang="en-US" smtClean="0"/>
              <a:t>5</a:t>
            </a:fld>
            <a:endParaRPr lang="en-US"/>
          </a:p>
        </p:txBody>
      </p:sp>
    </p:spTree>
    <p:extLst>
      <p:ext uri="{BB962C8B-B14F-4D97-AF65-F5344CB8AC3E}">
        <p14:creationId xmlns:p14="http://schemas.microsoft.com/office/powerpoint/2010/main" val="3525192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D7A93-0A2F-F645-B26C-47D8F906CA7C}" type="slidenum">
              <a:rPr lang="en-US" smtClean="0"/>
              <a:t>6</a:t>
            </a:fld>
            <a:endParaRPr lang="en-US"/>
          </a:p>
        </p:txBody>
      </p:sp>
    </p:spTree>
    <p:extLst>
      <p:ext uri="{BB962C8B-B14F-4D97-AF65-F5344CB8AC3E}">
        <p14:creationId xmlns:p14="http://schemas.microsoft.com/office/powerpoint/2010/main" val="344149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FB62CB4-EAD6-8C48-8883-62962015E1B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73812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D6ED7A93-0A2F-F645-B26C-47D8F906CA7C}" type="slidenum">
              <a:rPr lang="en-US" smtClean="0"/>
              <a:t>14</a:t>
            </a:fld>
            <a:endParaRPr lang="en-US"/>
          </a:p>
        </p:txBody>
      </p:sp>
    </p:spTree>
    <p:extLst>
      <p:ext uri="{BB962C8B-B14F-4D97-AF65-F5344CB8AC3E}">
        <p14:creationId xmlns:p14="http://schemas.microsoft.com/office/powerpoint/2010/main" val="853966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D7A93-0A2F-F645-B26C-47D8F906CA7C}" type="slidenum">
              <a:rPr lang="en-US" smtClean="0"/>
              <a:t>15</a:t>
            </a:fld>
            <a:endParaRPr lang="en-US"/>
          </a:p>
        </p:txBody>
      </p:sp>
    </p:spTree>
    <p:extLst>
      <p:ext uri="{BB962C8B-B14F-4D97-AF65-F5344CB8AC3E}">
        <p14:creationId xmlns:p14="http://schemas.microsoft.com/office/powerpoint/2010/main" val="2738123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ED7A93-0A2F-F645-B26C-47D8F906CA7C}" type="slidenum">
              <a:rPr lang="en-US" smtClean="0"/>
              <a:t>16</a:t>
            </a:fld>
            <a:endParaRPr lang="en-US"/>
          </a:p>
        </p:txBody>
      </p:sp>
    </p:spTree>
    <p:extLst>
      <p:ext uri="{BB962C8B-B14F-4D97-AF65-F5344CB8AC3E}">
        <p14:creationId xmlns:p14="http://schemas.microsoft.com/office/powerpoint/2010/main" val="3993758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folHlink"/>
        </a:solidFill>
        <a:effectLst/>
      </p:bgPr>
    </p:bg>
    <p:spTree>
      <p:nvGrpSpPr>
        <p:cNvPr id="1" name=""/>
        <p:cNvGrpSpPr/>
        <p:nvPr/>
      </p:nvGrpSpPr>
      <p:grpSpPr>
        <a:xfrm>
          <a:off x="0" y="0"/>
          <a:ext cx="0" cy="0"/>
          <a:chOff x="0" y="0"/>
          <a:chExt cx="0" cy="0"/>
        </a:xfrm>
      </p:grpSpPr>
      <p:sp>
        <p:nvSpPr>
          <p:cNvPr id="4" name="Rectangle 28">
            <a:extLst>
              <a:ext uri="{FF2B5EF4-FFF2-40B4-BE49-F238E27FC236}">
                <a16:creationId xmlns:a16="http://schemas.microsoft.com/office/drawing/2014/main" id="{E9E360F9-6E1B-CF4B-977A-1A7F2C1F28A7}"/>
              </a:ext>
            </a:extLst>
          </p:cNvPr>
          <p:cNvSpPr>
            <a:spLocks noChangeArrowheads="1"/>
          </p:cNvSpPr>
          <p:nvPr/>
        </p:nvSpPr>
        <p:spPr bwMode="gray">
          <a:xfrm>
            <a:off x="1" y="1"/>
            <a:ext cx="12187767" cy="6856413"/>
          </a:xfrm>
          <a:prstGeom prst="rect">
            <a:avLst/>
          </a:prstGeom>
          <a:solidFill>
            <a:schemeClr val="bg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5" name="Picture 27">
            <a:extLst>
              <a:ext uri="{FF2B5EF4-FFF2-40B4-BE49-F238E27FC236}">
                <a16:creationId xmlns:a16="http://schemas.microsoft.com/office/drawing/2014/main" id="{8B80858B-4888-7F4C-8E84-4B00E115B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a:extLst>
              <a:ext uri="{FF2B5EF4-FFF2-40B4-BE49-F238E27FC236}">
                <a16:creationId xmlns:a16="http://schemas.microsoft.com/office/drawing/2014/main" id="{B45F127A-70D3-7349-9750-361C1E0BE8AC}"/>
              </a:ext>
            </a:extLst>
          </p:cNvPr>
          <p:cNvSpPr>
            <a:spLocks noChangeArrowheads="1"/>
          </p:cNvSpPr>
          <p:nvPr/>
        </p:nvSpPr>
        <p:spPr bwMode="gray">
          <a:xfrm>
            <a:off x="0" y="3200400"/>
            <a:ext cx="12192000" cy="914400"/>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sp>
        <p:nvSpPr>
          <p:cNvPr id="7" name="Line 15">
            <a:extLst>
              <a:ext uri="{FF2B5EF4-FFF2-40B4-BE49-F238E27FC236}">
                <a16:creationId xmlns:a16="http://schemas.microsoft.com/office/drawing/2014/main" id="{863A711A-1DEA-A840-8AB9-7FB9CB66E261}"/>
              </a:ext>
            </a:extLst>
          </p:cNvPr>
          <p:cNvSpPr>
            <a:spLocks noChangeShapeType="1"/>
          </p:cNvSpPr>
          <p:nvPr/>
        </p:nvSpPr>
        <p:spPr bwMode="gray">
          <a:xfrm>
            <a:off x="0" y="3200400"/>
            <a:ext cx="12192000"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8" name="Rectangle 30">
            <a:extLst>
              <a:ext uri="{FF2B5EF4-FFF2-40B4-BE49-F238E27FC236}">
                <a16:creationId xmlns:a16="http://schemas.microsoft.com/office/drawing/2014/main" id="{F509F94F-8C6B-7A4C-897E-92DC20774697}"/>
              </a:ext>
            </a:extLst>
          </p:cNvPr>
          <p:cNvSpPr>
            <a:spLocks noChangeArrowheads="1"/>
          </p:cNvSpPr>
          <p:nvPr/>
        </p:nvSpPr>
        <p:spPr bwMode="auto">
          <a:xfrm>
            <a:off x="0" y="6629400"/>
            <a:ext cx="12192000" cy="228600"/>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9" name="Picture 31" descr="CL_Logo_RGB_PNG">
            <a:extLst>
              <a:ext uri="{FF2B5EF4-FFF2-40B4-BE49-F238E27FC236}">
                <a16:creationId xmlns:a16="http://schemas.microsoft.com/office/drawing/2014/main" id="{F83E7A51-CDC3-EA4B-B7E1-80484E3BA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8017934" y="5002213"/>
            <a:ext cx="3596217"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subTitle" idx="1"/>
          </p:nvPr>
        </p:nvSpPr>
        <p:spPr bwMode="gray">
          <a:xfrm>
            <a:off x="609600" y="3365500"/>
            <a:ext cx="10972800" cy="304800"/>
          </a:xfrm>
          <a:solidFill>
            <a:schemeClr val="accent1"/>
          </a:solidFill>
        </p:spPr>
        <p:txBody>
          <a:bodyPr/>
          <a:lstStyle>
            <a:lvl1pPr>
              <a:spcBef>
                <a:spcPct val="0"/>
              </a:spcBef>
              <a:defRPr>
                <a:solidFill>
                  <a:schemeClr val="bg1"/>
                </a:solidFill>
              </a:defRPr>
            </a:lvl1pPr>
          </a:lstStyle>
          <a:p>
            <a:r>
              <a:rPr lang="en-US"/>
              <a:t>Click to edit Master subtitle style</a:t>
            </a:r>
          </a:p>
        </p:txBody>
      </p:sp>
      <p:sp>
        <p:nvSpPr>
          <p:cNvPr id="4106" name="Rectangle 10"/>
          <p:cNvSpPr>
            <a:spLocks noGrp="1" noChangeArrowheads="1"/>
          </p:cNvSpPr>
          <p:nvPr>
            <p:ph type="ctrTitle"/>
          </p:nvPr>
        </p:nvSpPr>
        <p:spPr>
          <a:xfrm>
            <a:off x="609600" y="1143000"/>
            <a:ext cx="10972800" cy="1828800"/>
          </a:xfrm>
        </p:spPr>
        <p:txBody>
          <a:bodyPr anchor="b"/>
          <a:lstStyle>
            <a:lvl1pPr>
              <a:lnSpc>
                <a:spcPts val="4200"/>
              </a:lnSpc>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192217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24652BA-131D-AE45-98C5-D4E62A27B3FD}"/>
              </a:ext>
            </a:extLst>
          </p:cNvPr>
          <p:cNvSpPr>
            <a:spLocks noGrp="1" noChangeArrowheads="1"/>
          </p:cNvSpPr>
          <p:nvPr>
            <p:ph type="dt" sz="half" idx="10"/>
          </p:nvPr>
        </p:nvSpPr>
        <p:spPr>
          <a:ln/>
        </p:spPr>
        <p:txBody>
          <a:bodyPr/>
          <a:lstStyle>
            <a:lvl1pPr>
              <a:defRPr/>
            </a:lvl1pPr>
          </a:lstStyle>
          <a:p>
            <a:pPr>
              <a:defRPr/>
            </a:pPr>
            <a:fld id="{650F3A79-D426-874C-AE14-7A0A10E79621}" type="datetimeFigureOut">
              <a:rPr lang="en-US" altLang="en-US"/>
              <a:pPr>
                <a:defRPr/>
              </a:pPr>
              <a:t>2/18/2022</a:t>
            </a:fld>
            <a:endParaRPr lang="en-US" altLang="en-US"/>
          </a:p>
        </p:txBody>
      </p:sp>
      <p:sp>
        <p:nvSpPr>
          <p:cNvPr id="5" name="Rectangle 6">
            <a:extLst>
              <a:ext uri="{FF2B5EF4-FFF2-40B4-BE49-F238E27FC236}">
                <a16:creationId xmlns:a16="http://schemas.microsoft.com/office/drawing/2014/main" id="{454C00F2-05DB-D147-979A-32D29E39048C}"/>
              </a:ext>
            </a:extLst>
          </p:cNvPr>
          <p:cNvSpPr>
            <a:spLocks noGrp="1" noChangeArrowheads="1"/>
          </p:cNvSpPr>
          <p:nvPr>
            <p:ph type="sldNum" sz="quarter" idx="11"/>
          </p:nvPr>
        </p:nvSpPr>
        <p:spPr>
          <a:ln/>
        </p:spPr>
        <p:txBody>
          <a:bodyPr/>
          <a:lstStyle>
            <a:lvl1pPr>
              <a:defRPr/>
            </a:lvl1pPr>
          </a:lstStyle>
          <a:p>
            <a:pPr>
              <a:defRPr/>
            </a:pPr>
            <a:fld id="{13898F1F-BF5E-274A-B187-617DC75A076B}" type="slidenum">
              <a:rPr lang="en-US" altLang="en-US"/>
              <a:pPr>
                <a:defRPr/>
              </a:pPr>
              <a:t>‹#›</a:t>
            </a:fld>
            <a:endParaRPr lang="en-US" altLang="en-US"/>
          </a:p>
        </p:txBody>
      </p:sp>
    </p:spTree>
    <p:extLst>
      <p:ext uri="{BB962C8B-B14F-4D97-AF65-F5344CB8AC3E}">
        <p14:creationId xmlns:p14="http://schemas.microsoft.com/office/powerpoint/2010/main" val="3291146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2814"/>
            <a:ext cx="2743200" cy="4878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2814"/>
            <a:ext cx="8026400" cy="4878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94801D4-221A-764A-A7E3-88AF44325CDC}"/>
              </a:ext>
            </a:extLst>
          </p:cNvPr>
          <p:cNvSpPr>
            <a:spLocks noGrp="1" noChangeArrowheads="1"/>
          </p:cNvSpPr>
          <p:nvPr>
            <p:ph type="dt" sz="half" idx="10"/>
          </p:nvPr>
        </p:nvSpPr>
        <p:spPr>
          <a:ln/>
        </p:spPr>
        <p:txBody>
          <a:bodyPr/>
          <a:lstStyle>
            <a:lvl1pPr>
              <a:defRPr/>
            </a:lvl1pPr>
          </a:lstStyle>
          <a:p>
            <a:pPr>
              <a:defRPr/>
            </a:pPr>
            <a:fld id="{150855DE-0B2D-054D-9B5A-B15288BB718E}" type="datetimeFigureOut">
              <a:rPr lang="en-US" altLang="en-US"/>
              <a:pPr>
                <a:defRPr/>
              </a:pPr>
              <a:t>2/18/2022</a:t>
            </a:fld>
            <a:endParaRPr lang="en-US" altLang="en-US"/>
          </a:p>
        </p:txBody>
      </p:sp>
      <p:sp>
        <p:nvSpPr>
          <p:cNvPr id="5" name="Rectangle 6">
            <a:extLst>
              <a:ext uri="{FF2B5EF4-FFF2-40B4-BE49-F238E27FC236}">
                <a16:creationId xmlns:a16="http://schemas.microsoft.com/office/drawing/2014/main" id="{75D8D7A2-9C31-F74D-8982-48C1375AF46C}"/>
              </a:ext>
            </a:extLst>
          </p:cNvPr>
          <p:cNvSpPr>
            <a:spLocks noGrp="1" noChangeArrowheads="1"/>
          </p:cNvSpPr>
          <p:nvPr>
            <p:ph type="sldNum" sz="quarter" idx="11"/>
          </p:nvPr>
        </p:nvSpPr>
        <p:spPr>
          <a:ln/>
        </p:spPr>
        <p:txBody>
          <a:bodyPr/>
          <a:lstStyle>
            <a:lvl1pPr>
              <a:defRPr/>
            </a:lvl1pPr>
          </a:lstStyle>
          <a:p>
            <a:pPr>
              <a:defRPr/>
            </a:pPr>
            <a:fld id="{69D25DC8-4D12-0645-895B-C2573C958A60}" type="slidenum">
              <a:rPr lang="en-US" altLang="en-US"/>
              <a:pPr>
                <a:defRPr/>
              </a:pPr>
              <a:t>‹#›</a:t>
            </a:fld>
            <a:endParaRPr lang="en-US" altLang="en-US"/>
          </a:p>
        </p:txBody>
      </p:sp>
    </p:spTree>
    <p:extLst>
      <p:ext uri="{BB962C8B-B14F-4D97-AF65-F5344CB8AC3E}">
        <p14:creationId xmlns:p14="http://schemas.microsoft.com/office/powerpoint/2010/main" val="34686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912813"/>
            <a:ext cx="10972800" cy="685800"/>
          </a:xfrm>
        </p:spPr>
        <p:txBody>
          <a:bodyPr/>
          <a:lstStyle/>
          <a:p>
            <a:r>
              <a:rPr lang="en-US"/>
              <a:t>Click to edit Master title style</a:t>
            </a:r>
          </a:p>
        </p:txBody>
      </p:sp>
      <p:sp>
        <p:nvSpPr>
          <p:cNvPr id="3" name="Table Placeholder 2"/>
          <p:cNvSpPr>
            <a:spLocks noGrp="1"/>
          </p:cNvSpPr>
          <p:nvPr>
            <p:ph type="tbl" idx="1"/>
          </p:nvPr>
        </p:nvSpPr>
        <p:spPr>
          <a:xfrm>
            <a:off x="609600" y="1676400"/>
            <a:ext cx="10972800" cy="4114800"/>
          </a:xfrm>
        </p:spPr>
        <p:txBody>
          <a:bodyPr/>
          <a:lstStyle/>
          <a:p>
            <a:pPr lvl="0"/>
            <a:r>
              <a:rPr lang="en-US" noProof="0"/>
              <a:t>Click icon to add table</a:t>
            </a:r>
          </a:p>
        </p:txBody>
      </p:sp>
      <p:sp>
        <p:nvSpPr>
          <p:cNvPr id="4" name="Rectangle 4">
            <a:extLst>
              <a:ext uri="{FF2B5EF4-FFF2-40B4-BE49-F238E27FC236}">
                <a16:creationId xmlns:a16="http://schemas.microsoft.com/office/drawing/2014/main" id="{D98DC821-3C47-424F-A38F-03B1F711E974}"/>
              </a:ext>
            </a:extLst>
          </p:cNvPr>
          <p:cNvSpPr>
            <a:spLocks noGrp="1" noChangeArrowheads="1"/>
          </p:cNvSpPr>
          <p:nvPr>
            <p:ph type="dt" sz="half" idx="10"/>
          </p:nvPr>
        </p:nvSpPr>
        <p:spPr>
          <a:ln/>
        </p:spPr>
        <p:txBody>
          <a:bodyPr/>
          <a:lstStyle>
            <a:lvl1pPr>
              <a:defRPr/>
            </a:lvl1pPr>
          </a:lstStyle>
          <a:p>
            <a:pPr>
              <a:defRPr/>
            </a:pPr>
            <a:fld id="{41BE31DA-EFDC-7D4A-A405-70F7A4930E9A}" type="datetimeFigureOut">
              <a:rPr lang="en-US" altLang="en-US"/>
              <a:pPr>
                <a:defRPr/>
              </a:pPr>
              <a:t>2/18/2022</a:t>
            </a:fld>
            <a:endParaRPr lang="en-US" altLang="en-US"/>
          </a:p>
        </p:txBody>
      </p:sp>
      <p:sp>
        <p:nvSpPr>
          <p:cNvPr id="5" name="Rectangle 6">
            <a:extLst>
              <a:ext uri="{FF2B5EF4-FFF2-40B4-BE49-F238E27FC236}">
                <a16:creationId xmlns:a16="http://schemas.microsoft.com/office/drawing/2014/main" id="{20007122-AD72-6F48-986C-87106594B171}"/>
              </a:ext>
            </a:extLst>
          </p:cNvPr>
          <p:cNvSpPr>
            <a:spLocks noGrp="1" noChangeArrowheads="1"/>
          </p:cNvSpPr>
          <p:nvPr>
            <p:ph type="sldNum" sz="quarter" idx="11"/>
          </p:nvPr>
        </p:nvSpPr>
        <p:spPr>
          <a:ln/>
        </p:spPr>
        <p:txBody>
          <a:bodyPr/>
          <a:lstStyle>
            <a:lvl1pPr>
              <a:defRPr/>
            </a:lvl1pPr>
          </a:lstStyle>
          <a:p>
            <a:pPr>
              <a:defRPr/>
            </a:pPr>
            <a:fld id="{B9C31511-30F7-8749-810C-10AAE90FBC5A}" type="slidenum">
              <a:rPr lang="en-US" altLang="en-US"/>
              <a:pPr>
                <a:defRPr/>
              </a:pPr>
              <a:t>‹#›</a:t>
            </a:fld>
            <a:endParaRPr lang="en-US" altLang="en-US"/>
          </a:p>
        </p:txBody>
      </p:sp>
    </p:spTree>
    <p:extLst>
      <p:ext uri="{BB962C8B-B14F-4D97-AF65-F5344CB8AC3E}">
        <p14:creationId xmlns:p14="http://schemas.microsoft.com/office/powerpoint/2010/main" val="98132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F67CDAD-E304-3147-907C-9274CBE86E46}"/>
              </a:ext>
            </a:extLst>
          </p:cNvPr>
          <p:cNvSpPr>
            <a:spLocks noGrp="1" noChangeArrowheads="1"/>
          </p:cNvSpPr>
          <p:nvPr>
            <p:ph type="dt" sz="half" idx="10"/>
          </p:nvPr>
        </p:nvSpPr>
        <p:spPr>
          <a:ln/>
        </p:spPr>
        <p:txBody>
          <a:bodyPr/>
          <a:lstStyle>
            <a:lvl1pPr>
              <a:defRPr/>
            </a:lvl1pPr>
          </a:lstStyle>
          <a:p>
            <a:pPr>
              <a:defRPr/>
            </a:pPr>
            <a:fld id="{36084462-574B-4F48-AC34-6EA4CDD2362D}" type="datetimeFigureOut">
              <a:rPr lang="en-US" altLang="en-US"/>
              <a:pPr>
                <a:defRPr/>
              </a:pPr>
              <a:t>2/18/2022</a:t>
            </a:fld>
            <a:endParaRPr lang="en-US" altLang="en-US"/>
          </a:p>
        </p:txBody>
      </p:sp>
      <p:sp>
        <p:nvSpPr>
          <p:cNvPr id="5" name="Rectangle 6">
            <a:extLst>
              <a:ext uri="{FF2B5EF4-FFF2-40B4-BE49-F238E27FC236}">
                <a16:creationId xmlns:a16="http://schemas.microsoft.com/office/drawing/2014/main" id="{D753A09F-B74C-FD47-8990-08B9602B249D}"/>
              </a:ext>
            </a:extLst>
          </p:cNvPr>
          <p:cNvSpPr>
            <a:spLocks noGrp="1" noChangeArrowheads="1"/>
          </p:cNvSpPr>
          <p:nvPr>
            <p:ph type="sldNum" sz="quarter" idx="11"/>
          </p:nvPr>
        </p:nvSpPr>
        <p:spPr>
          <a:ln/>
        </p:spPr>
        <p:txBody>
          <a:bodyPr/>
          <a:lstStyle>
            <a:lvl1pPr>
              <a:defRPr/>
            </a:lvl1pPr>
          </a:lstStyle>
          <a:p>
            <a:pPr>
              <a:defRPr/>
            </a:pPr>
            <a:fld id="{58F7FA0A-6045-6448-A5D7-EDBAE5774D63}" type="slidenum">
              <a:rPr lang="en-US" altLang="en-US"/>
              <a:pPr>
                <a:defRPr/>
              </a:pPr>
              <a:t>‹#›</a:t>
            </a:fld>
            <a:endParaRPr lang="en-US" altLang="en-US"/>
          </a:p>
        </p:txBody>
      </p:sp>
    </p:spTree>
    <p:extLst>
      <p:ext uri="{BB962C8B-B14F-4D97-AF65-F5344CB8AC3E}">
        <p14:creationId xmlns:p14="http://schemas.microsoft.com/office/powerpoint/2010/main" val="413402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A4E44E4-A79D-F240-BD59-9F15D9C32A04}"/>
              </a:ext>
            </a:extLst>
          </p:cNvPr>
          <p:cNvSpPr>
            <a:spLocks noGrp="1" noChangeArrowheads="1"/>
          </p:cNvSpPr>
          <p:nvPr>
            <p:ph type="dt" sz="half" idx="10"/>
          </p:nvPr>
        </p:nvSpPr>
        <p:spPr>
          <a:ln/>
        </p:spPr>
        <p:txBody>
          <a:bodyPr/>
          <a:lstStyle>
            <a:lvl1pPr>
              <a:defRPr/>
            </a:lvl1pPr>
          </a:lstStyle>
          <a:p>
            <a:pPr>
              <a:defRPr/>
            </a:pPr>
            <a:fld id="{DEA20FBC-5005-584E-B816-054B35DD31D7}" type="datetimeFigureOut">
              <a:rPr lang="en-US" altLang="en-US"/>
              <a:pPr>
                <a:defRPr/>
              </a:pPr>
              <a:t>2/18/2022</a:t>
            </a:fld>
            <a:endParaRPr lang="en-US" altLang="en-US"/>
          </a:p>
        </p:txBody>
      </p:sp>
      <p:sp>
        <p:nvSpPr>
          <p:cNvPr id="5" name="Rectangle 6">
            <a:extLst>
              <a:ext uri="{FF2B5EF4-FFF2-40B4-BE49-F238E27FC236}">
                <a16:creationId xmlns:a16="http://schemas.microsoft.com/office/drawing/2014/main" id="{A0F6D76A-B8A3-C44E-80B0-1603E0ADF156}"/>
              </a:ext>
            </a:extLst>
          </p:cNvPr>
          <p:cNvSpPr>
            <a:spLocks noGrp="1" noChangeArrowheads="1"/>
          </p:cNvSpPr>
          <p:nvPr>
            <p:ph type="sldNum" sz="quarter" idx="11"/>
          </p:nvPr>
        </p:nvSpPr>
        <p:spPr>
          <a:ln/>
        </p:spPr>
        <p:txBody>
          <a:bodyPr/>
          <a:lstStyle>
            <a:lvl1pPr>
              <a:defRPr/>
            </a:lvl1pPr>
          </a:lstStyle>
          <a:p>
            <a:pPr>
              <a:defRPr/>
            </a:pPr>
            <a:fld id="{B87E359A-BD23-B84C-ABB5-99CD20AE87E8}" type="slidenum">
              <a:rPr lang="en-US" altLang="en-US"/>
              <a:pPr>
                <a:defRPr/>
              </a:pPr>
              <a:t>‹#›</a:t>
            </a:fld>
            <a:endParaRPr lang="en-US" altLang="en-US"/>
          </a:p>
        </p:txBody>
      </p:sp>
    </p:spTree>
    <p:extLst>
      <p:ext uri="{BB962C8B-B14F-4D97-AF65-F5344CB8AC3E}">
        <p14:creationId xmlns:p14="http://schemas.microsoft.com/office/powerpoint/2010/main" val="97039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64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47AE71A-E55D-A24E-8E22-973DE3877378}"/>
              </a:ext>
            </a:extLst>
          </p:cNvPr>
          <p:cNvSpPr>
            <a:spLocks noGrp="1" noChangeArrowheads="1"/>
          </p:cNvSpPr>
          <p:nvPr>
            <p:ph type="dt" sz="half" idx="10"/>
          </p:nvPr>
        </p:nvSpPr>
        <p:spPr>
          <a:ln/>
        </p:spPr>
        <p:txBody>
          <a:bodyPr/>
          <a:lstStyle>
            <a:lvl1pPr>
              <a:defRPr/>
            </a:lvl1pPr>
          </a:lstStyle>
          <a:p>
            <a:pPr>
              <a:defRPr/>
            </a:pPr>
            <a:fld id="{0FAC89F5-D985-2F41-8D67-CB2057479C53}" type="datetimeFigureOut">
              <a:rPr lang="en-US" altLang="en-US"/>
              <a:pPr>
                <a:defRPr/>
              </a:pPr>
              <a:t>2/18/2022</a:t>
            </a:fld>
            <a:endParaRPr lang="en-US" altLang="en-US"/>
          </a:p>
        </p:txBody>
      </p:sp>
      <p:sp>
        <p:nvSpPr>
          <p:cNvPr id="6" name="Rectangle 6">
            <a:extLst>
              <a:ext uri="{FF2B5EF4-FFF2-40B4-BE49-F238E27FC236}">
                <a16:creationId xmlns:a16="http://schemas.microsoft.com/office/drawing/2014/main" id="{BDAE3BB2-9DD5-AC42-A7A3-D5157348739E}"/>
              </a:ext>
            </a:extLst>
          </p:cNvPr>
          <p:cNvSpPr>
            <a:spLocks noGrp="1" noChangeArrowheads="1"/>
          </p:cNvSpPr>
          <p:nvPr>
            <p:ph type="sldNum" sz="quarter" idx="11"/>
          </p:nvPr>
        </p:nvSpPr>
        <p:spPr>
          <a:ln/>
        </p:spPr>
        <p:txBody>
          <a:bodyPr/>
          <a:lstStyle>
            <a:lvl1pPr>
              <a:defRPr/>
            </a:lvl1pPr>
          </a:lstStyle>
          <a:p>
            <a:pPr>
              <a:defRPr/>
            </a:pPr>
            <a:fld id="{8A664D78-0710-1D44-9E72-6842C3AA1271}" type="slidenum">
              <a:rPr lang="en-US" altLang="en-US"/>
              <a:pPr>
                <a:defRPr/>
              </a:pPr>
              <a:t>‹#›</a:t>
            </a:fld>
            <a:endParaRPr lang="en-US" altLang="en-US"/>
          </a:p>
        </p:txBody>
      </p:sp>
    </p:spTree>
    <p:extLst>
      <p:ext uri="{BB962C8B-B14F-4D97-AF65-F5344CB8AC3E}">
        <p14:creationId xmlns:p14="http://schemas.microsoft.com/office/powerpoint/2010/main" val="306820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194535F-7F0F-D24B-82F6-D07AAB8843C1}"/>
              </a:ext>
            </a:extLst>
          </p:cNvPr>
          <p:cNvSpPr>
            <a:spLocks noGrp="1" noChangeArrowheads="1"/>
          </p:cNvSpPr>
          <p:nvPr>
            <p:ph type="dt" sz="half" idx="10"/>
          </p:nvPr>
        </p:nvSpPr>
        <p:spPr>
          <a:ln/>
        </p:spPr>
        <p:txBody>
          <a:bodyPr/>
          <a:lstStyle>
            <a:lvl1pPr>
              <a:defRPr/>
            </a:lvl1pPr>
          </a:lstStyle>
          <a:p>
            <a:pPr>
              <a:defRPr/>
            </a:pPr>
            <a:fld id="{AC212180-EA10-7E4B-B6AE-12DD6FF6F156}" type="datetimeFigureOut">
              <a:rPr lang="en-US" altLang="en-US"/>
              <a:pPr>
                <a:defRPr/>
              </a:pPr>
              <a:t>2/18/2022</a:t>
            </a:fld>
            <a:endParaRPr lang="en-US" altLang="en-US"/>
          </a:p>
        </p:txBody>
      </p:sp>
      <p:sp>
        <p:nvSpPr>
          <p:cNvPr id="8" name="Rectangle 6">
            <a:extLst>
              <a:ext uri="{FF2B5EF4-FFF2-40B4-BE49-F238E27FC236}">
                <a16:creationId xmlns:a16="http://schemas.microsoft.com/office/drawing/2014/main" id="{008E995C-DDC8-8943-912E-F912A0467513}"/>
              </a:ext>
            </a:extLst>
          </p:cNvPr>
          <p:cNvSpPr>
            <a:spLocks noGrp="1" noChangeArrowheads="1"/>
          </p:cNvSpPr>
          <p:nvPr>
            <p:ph type="sldNum" sz="quarter" idx="11"/>
          </p:nvPr>
        </p:nvSpPr>
        <p:spPr>
          <a:ln/>
        </p:spPr>
        <p:txBody>
          <a:bodyPr/>
          <a:lstStyle>
            <a:lvl1pPr>
              <a:defRPr/>
            </a:lvl1pPr>
          </a:lstStyle>
          <a:p>
            <a:pPr>
              <a:defRPr/>
            </a:pPr>
            <a:fld id="{7FFE5458-718E-6B43-BCF4-638249CE3307}" type="slidenum">
              <a:rPr lang="en-US" altLang="en-US"/>
              <a:pPr>
                <a:defRPr/>
              </a:pPr>
              <a:t>‹#›</a:t>
            </a:fld>
            <a:endParaRPr lang="en-US" altLang="en-US"/>
          </a:p>
        </p:txBody>
      </p:sp>
    </p:spTree>
    <p:extLst>
      <p:ext uri="{BB962C8B-B14F-4D97-AF65-F5344CB8AC3E}">
        <p14:creationId xmlns:p14="http://schemas.microsoft.com/office/powerpoint/2010/main" val="1598595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A9CC33A-301A-5941-929F-DEA1BFCA557A}"/>
              </a:ext>
            </a:extLst>
          </p:cNvPr>
          <p:cNvSpPr>
            <a:spLocks noGrp="1" noChangeArrowheads="1"/>
          </p:cNvSpPr>
          <p:nvPr>
            <p:ph type="dt" sz="half" idx="10"/>
          </p:nvPr>
        </p:nvSpPr>
        <p:spPr>
          <a:ln/>
        </p:spPr>
        <p:txBody>
          <a:bodyPr/>
          <a:lstStyle>
            <a:lvl1pPr>
              <a:defRPr/>
            </a:lvl1pPr>
          </a:lstStyle>
          <a:p>
            <a:pPr>
              <a:defRPr/>
            </a:pPr>
            <a:fld id="{CB58AA7F-D064-2D42-87A4-9AED7D59626F}" type="datetimeFigureOut">
              <a:rPr lang="en-US" altLang="en-US"/>
              <a:pPr>
                <a:defRPr/>
              </a:pPr>
              <a:t>2/18/2022</a:t>
            </a:fld>
            <a:endParaRPr lang="en-US" altLang="en-US"/>
          </a:p>
        </p:txBody>
      </p:sp>
      <p:sp>
        <p:nvSpPr>
          <p:cNvPr id="4" name="Rectangle 6">
            <a:extLst>
              <a:ext uri="{FF2B5EF4-FFF2-40B4-BE49-F238E27FC236}">
                <a16:creationId xmlns:a16="http://schemas.microsoft.com/office/drawing/2014/main" id="{B641C08B-FA48-A04E-92C7-AA88DC3724DD}"/>
              </a:ext>
            </a:extLst>
          </p:cNvPr>
          <p:cNvSpPr>
            <a:spLocks noGrp="1" noChangeArrowheads="1"/>
          </p:cNvSpPr>
          <p:nvPr>
            <p:ph type="sldNum" sz="quarter" idx="11"/>
          </p:nvPr>
        </p:nvSpPr>
        <p:spPr>
          <a:ln/>
        </p:spPr>
        <p:txBody>
          <a:bodyPr/>
          <a:lstStyle>
            <a:lvl1pPr>
              <a:defRPr/>
            </a:lvl1pPr>
          </a:lstStyle>
          <a:p>
            <a:pPr>
              <a:defRPr/>
            </a:pPr>
            <a:fld id="{A45226BE-B8BE-CF4F-B350-D1C704B47726}" type="slidenum">
              <a:rPr lang="en-US" altLang="en-US"/>
              <a:pPr>
                <a:defRPr/>
              </a:pPr>
              <a:t>‹#›</a:t>
            </a:fld>
            <a:endParaRPr lang="en-US" altLang="en-US"/>
          </a:p>
        </p:txBody>
      </p:sp>
    </p:spTree>
    <p:extLst>
      <p:ext uri="{BB962C8B-B14F-4D97-AF65-F5344CB8AC3E}">
        <p14:creationId xmlns:p14="http://schemas.microsoft.com/office/powerpoint/2010/main" val="326101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65E2AEC-746C-F04F-A6FD-0BB373C5D309}"/>
              </a:ext>
            </a:extLst>
          </p:cNvPr>
          <p:cNvSpPr>
            <a:spLocks noGrp="1" noChangeArrowheads="1"/>
          </p:cNvSpPr>
          <p:nvPr>
            <p:ph type="dt" sz="half" idx="10"/>
          </p:nvPr>
        </p:nvSpPr>
        <p:spPr>
          <a:ln/>
        </p:spPr>
        <p:txBody>
          <a:bodyPr/>
          <a:lstStyle>
            <a:lvl1pPr>
              <a:defRPr/>
            </a:lvl1pPr>
          </a:lstStyle>
          <a:p>
            <a:pPr>
              <a:defRPr/>
            </a:pPr>
            <a:fld id="{3654F3D8-BD27-374C-94CD-1E1C72BEA239}" type="datetimeFigureOut">
              <a:rPr lang="en-US" altLang="en-US"/>
              <a:pPr>
                <a:defRPr/>
              </a:pPr>
              <a:t>2/18/2022</a:t>
            </a:fld>
            <a:endParaRPr lang="en-US" altLang="en-US"/>
          </a:p>
        </p:txBody>
      </p:sp>
      <p:sp>
        <p:nvSpPr>
          <p:cNvPr id="3" name="Rectangle 6">
            <a:extLst>
              <a:ext uri="{FF2B5EF4-FFF2-40B4-BE49-F238E27FC236}">
                <a16:creationId xmlns:a16="http://schemas.microsoft.com/office/drawing/2014/main" id="{D9B4DE89-E610-B148-B015-4C9044265DEB}"/>
              </a:ext>
            </a:extLst>
          </p:cNvPr>
          <p:cNvSpPr>
            <a:spLocks noGrp="1" noChangeArrowheads="1"/>
          </p:cNvSpPr>
          <p:nvPr>
            <p:ph type="sldNum" sz="quarter" idx="11"/>
          </p:nvPr>
        </p:nvSpPr>
        <p:spPr>
          <a:ln/>
        </p:spPr>
        <p:txBody>
          <a:bodyPr/>
          <a:lstStyle>
            <a:lvl1pPr>
              <a:defRPr/>
            </a:lvl1pPr>
          </a:lstStyle>
          <a:p>
            <a:pPr>
              <a:defRPr/>
            </a:pPr>
            <a:fld id="{D153E524-F2D4-E745-A628-BC2DE77B3F0D}" type="slidenum">
              <a:rPr lang="en-US" altLang="en-US"/>
              <a:pPr>
                <a:defRPr/>
              </a:pPr>
              <a:t>‹#›</a:t>
            </a:fld>
            <a:endParaRPr lang="en-US" altLang="en-US"/>
          </a:p>
        </p:txBody>
      </p:sp>
    </p:spTree>
    <p:extLst>
      <p:ext uri="{BB962C8B-B14F-4D97-AF65-F5344CB8AC3E}">
        <p14:creationId xmlns:p14="http://schemas.microsoft.com/office/powerpoint/2010/main" val="47656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D75883D-2BB1-CC4A-B491-C27A7BBFDA60}"/>
              </a:ext>
            </a:extLst>
          </p:cNvPr>
          <p:cNvSpPr>
            <a:spLocks noGrp="1" noChangeArrowheads="1"/>
          </p:cNvSpPr>
          <p:nvPr>
            <p:ph type="dt" sz="half" idx="10"/>
          </p:nvPr>
        </p:nvSpPr>
        <p:spPr>
          <a:ln/>
        </p:spPr>
        <p:txBody>
          <a:bodyPr/>
          <a:lstStyle>
            <a:lvl1pPr>
              <a:defRPr/>
            </a:lvl1pPr>
          </a:lstStyle>
          <a:p>
            <a:pPr>
              <a:defRPr/>
            </a:pPr>
            <a:fld id="{9ABE18F2-E1F7-5C45-B4AD-5A6A7C61ECD5}" type="datetimeFigureOut">
              <a:rPr lang="en-US" altLang="en-US"/>
              <a:pPr>
                <a:defRPr/>
              </a:pPr>
              <a:t>2/18/2022</a:t>
            </a:fld>
            <a:endParaRPr lang="en-US" altLang="en-US"/>
          </a:p>
        </p:txBody>
      </p:sp>
      <p:sp>
        <p:nvSpPr>
          <p:cNvPr id="6" name="Rectangle 6">
            <a:extLst>
              <a:ext uri="{FF2B5EF4-FFF2-40B4-BE49-F238E27FC236}">
                <a16:creationId xmlns:a16="http://schemas.microsoft.com/office/drawing/2014/main" id="{BF398090-B48E-A142-9D26-BB252EADE759}"/>
              </a:ext>
            </a:extLst>
          </p:cNvPr>
          <p:cNvSpPr>
            <a:spLocks noGrp="1" noChangeArrowheads="1"/>
          </p:cNvSpPr>
          <p:nvPr>
            <p:ph type="sldNum" sz="quarter" idx="11"/>
          </p:nvPr>
        </p:nvSpPr>
        <p:spPr>
          <a:ln/>
        </p:spPr>
        <p:txBody>
          <a:bodyPr/>
          <a:lstStyle>
            <a:lvl1pPr>
              <a:defRPr/>
            </a:lvl1pPr>
          </a:lstStyle>
          <a:p>
            <a:pPr>
              <a:defRPr/>
            </a:pPr>
            <a:fld id="{F3D4FE1C-1D16-0149-9B35-4C7ED5BC8223}" type="slidenum">
              <a:rPr lang="en-US" altLang="en-US"/>
              <a:pPr>
                <a:defRPr/>
              </a:pPr>
              <a:t>‹#›</a:t>
            </a:fld>
            <a:endParaRPr lang="en-US" altLang="en-US"/>
          </a:p>
        </p:txBody>
      </p:sp>
    </p:spTree>
    <p:extLst>
      <p:ext uri="{BB962C8B-B14F-4D97-AF65-F5344CB8AC3E}">
        <p14:creationId xmlns:p14="http://schemas.microsoft.com/office/powerpoint/2010/main" val="212905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C888845-6EB1-E24D-B695-2F37B5D72D02}"/>
              </a:ext>
            </a:extLst>
          </p:cNvPr>
          <p:cNvSpPr>
            <a:spLocks noGrp="1" noChangeArrowheads="1"/>
          </p:cNvSpPr>
          <p:nvPr>
            <p:ph type="dt" sz="half" idx="10"/>
          </p:nvPr>
        </p:nvSpPr>
        <p:spPr>
          <a:ln/>
        </p:spPr>
        <p:txBody>
          <a:bodyPr/>
          <a:lstStyle>
            <a:lvl1pPr>
              <a:defRPr/>
            </a:lvl1pPr>
          </a:lstStyle>
          <a:p>
            <a:pPr>
              <a:defRPr/>
            </a:pPr>
            <a:fld id="{ECC2C287-E052-8841-8A9D-E71F2700E4D8}" type="datetimeFigureOut">
              <a:rPr lang="en-US" altLang="en-US"/>
              <a:pPr>
                <a:defRPr/>
              </a:pPr>
              <a:t>2/18/2022</a:t>
            </a:fld>
            <a:endParaRPr lang="en-US" altLang="en-US"/>
          </a:p>
        </p:txBody>
      </p:sp>
      <p:sp>
        <p:nvSpPr>
          <p:cNvPr id="6" name="Rectangle 6">
            <a:extLst>
              <a:ext uri="{FF2B5EF4-FFF2-40B4-BE49-F238E27FC236}">
                <a16:creationId xmlns:a16="http://schemas.microsoft.com/office/drawing/2014/main" id="{9C55DC19-C980-774E-985E-B3650605C395}"/>
              </a:ext>
            </a:extLst>
          </p:cNvPr>
          <p:cNvSpPr>
            <a:spLocks noGrp="1" noChangeArrowheads="1"/>
          </p:cNvSpPr>
          <p:nvPr>
            <p:ph type="sldNum" sz="quarter" idx="11"/>
          </p:nvPr>
        </p:nvSpPr>
        <p:spPr>
          <a:ln/>
        </p:spPr>
        <p:txBody>
          <a:bodyPr/>
          <a:lstStyle>
            <a:lvl1pPr>
              <a:defRPr/>
            </a:lvl1pPr>
          </a:lstStyle>
          <a:p>
            <a:pPr>
              <a:defRPr/>
            </a:pPr>
            <a:fld id="{329D591F-83C5-A449-BF08-A7AF7CF07576}" type="slidenum">
              <a:rPr lang="en-US" altLang="en-US"/>
              <a:pPr>
                <a:defRPr/>
              </a:pPr>
              <a:t>‹#›</a:t>
            </a:fld>
            <a:endParaRPr lang="en-US" altLang="en-US"/>
          </a:p>
        </p:txBody>
      </p:sp>
    </p:spTree>
    <p:extLst>
      <p:ext uri="{BB962C8B-B14F-4D97-AF65-F5344CB8AC3E}">
        <p14:creationId xmlns:p14="http://schemas.microsoft.com/office/powerpoint/2010/main" val="3132547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a:extLst>
              <a:ext uri="{FF2B5EF4-FFF2-40B4-BE49-F238E27FC236}">
                <a16:creationId xmlns:a16="http://schemas.microsoft.com/office/drawing/2014/main" id="{393A10D6-A7C6-D24F-9512-779DC4BEF89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t="26190" b="52380"/>
          <a:stretch>
            <a:fillRect/>
          </a:stretch>
        </p:blipFill>
        <p:spPr bwMode="gray">
          <a:xfrm>
            <a:off x="0" y="0"/>
            <a:ext cx="1219411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1">
            <a:extLst>
              <a:ext uri="{FF2B5EF4-FFF2-40B4-BE49-F238E27FC236}">
                <a16:creationId xmlns:a16="http://schemas.microsoft.com/office/drawing/2014/main" id="{A683CE5C-983B-4646-998A-D47CB1CE7972}"/>
              </a:ext>
            </a:extLst>
          </p:cNvPr>
          <p:cNvSpPr>
            <a:spLocks noChangeArrowheads="1"/>
          </p:cNvSpPr>
          <p:nvPr/>
        </p:nvSpPr>
        <p:spPr bwMode="gray">
          <a:xfrm>
            <a:off x="0" y="684214"/>
            <a:ext cx="12192000" cy="109537"/>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sp>
        <p:nvSpPr>
          <p:cNvPr id="1028" name="Rectangle 3">
            <a:extLst>
              <a:ext uri="{FF2B5EF4-FFF2-40B4-BE49-F238E27FC236}">
                <a16:creationId xmlns:a16="http://schemas.microsoft.com/office/drawing/2014/main" id="{BAAB4F1A-F2C2-DF48-BD70-B08DF2FE4794}"/>
              </a:ext>
            </a:extLst>
          </p:cNvPr>
          <p:cNvSpPr>
            <a:spLocks noGrp="1" noChangeArrowheads="1"/>
          </p:cNvSpPr>
          <p:nvPr>
            <p:ph type="body" idx="1"/>
          </p:nvPr>
        </p:nvSpPr>
        <p:spPr bwMode="auto">
          <a:xfrm>
            <a:off x="609600" y="1676400"/>
            <a:ext cx="1097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D2FA5263-3351-224E-8AD6-E4B3A7217CEE}"/>
              </a:ext>
            </a:extLst>
          </p:cNvPr>
          <p:cNvSpPr>
            <a:spLocks noGrp="1" noChangeArrowheads="1"/>
          </p:cNvSpPr>
          <p:nvPr>
            <p:ph type="dt" sz="half" idx="2"/>
          </p:nvPr>
        </p:nvSpPr>
        <p:spPr bwMode="auto">
          <a:xfrm>
            <a:off x="7010400" y="6426200"/>
            <a:ext cx="18288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800">
                <a:cs typeface="Arial" panose="020B0604020202020204" pitchFamily="34" charset="0"/>
              </a:defRPr>
            </a:lvl1pPr>
          </a:lstStyle>
          <a:p>
            <a:pPr>
              <a:defRPr/>
            </a:pPr>
            <a:fld id="{437CDEAC-40B3-CB43-A6FC-5F066C4E77DA}" type="datetimeFigureOut">
              <a:rPr lang="en-US" altLang="en-US"/>
              <a:pPr>
                <a:defRPr/>
              </a:pPr>
              <a:t>2/18/2022</a:t>
            </a:fld>
            <a:endParaRPr lang="en-US" altLang="en-US"/>
          </a:p>
        </p:txBody>
      </p:sp>
      <p:sp>
        <p:nvSpPr>
          <p:cNvPr id="1030" name="Rectangle 6">
            <a:extLst>
              <a:ext uri="{FF2B5EF4-FFF2-40B4-BE49-F238E27FC236}">
                <a16:creationId xmlns:a16="http://schemas.microsoft.com/office/drawing/2014/main" id="{FB489C6F-C414-0445-B5D3-DFF0211F4038}"/>
              </a:ext>
            </a:extLst>
          </p:cNvPr>
          <p:cNvSpPr>
            <a:spLocks noGrp="1" noChangeArrowheads="1"/>
          </p:cNvSpPr>
          <p:nvPr>
            <p:ph type="sldNum" sz="quarter" idx="4"/>
          </p:nvPr>
        </p:nvSpPr>
        <p:spPr bwMode="auto">
          <a:xfrm>
            <a:off x="609600" y="6426200"/>
            <a:ext cx="3048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800">
                <a:cs typeface="Arial" panose="020B0604020202020204" pitchFamily="34" charset="0"/>
              </a:defRPr>
            </a:lvl1pPr>
          </a:lstStyle>
          <a:p>
            <a:pPr>
              <a:defRPr/>
            </a:pPr>
            <a:fld id="{CC9CEE11-6220-D743-A07D-084539D3117C}" type="slidenum">
              <a:rPr lang="en-US" altLang="en-US"/>
              <a:pPr>
                <a:defRPr/>
              </a:pPr>
              <a:t>‹#›</a:t>
            </a:fld>
            <a:endParaRPr lang="en-US" altLang="en-US"/>
          </a:p>
        </p:txBody>
      </p:sp>
      <p:sp>
        <p:nvSpPr>
          <p:cNvPr id="1031" name="Rectangle 2">
            <a:extLst>
              <a:ext uri="{FF2B5EF4-FFF2-40B4-BE49-F238E27FC236}">
                <a16:creationId xmlns:a16="http://schemas.microsoft.com/office/drawing/2014/main" id="{D5E5BD34-BCEB-A44C-85AC-ED2031778927}"/>
              </a:ext>
            </a:extLst>
          </p:cNvPr>
          <p:cNvSpPr>
            <a:spLocks noGrp="1" noChangeArrowheads="1"/>
          </p:cNvSpPr>
          <p:nvPr>
            <p:ph type="title"/>
          </p:nvPr>
        </p:nvSpPr>
        <p:spPr bwMode="gray">
          <a:xfrm>
            <a:off x="609600" y="912813"/>
            <a:ext cx="1097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32" name="Rectangle 18">
            <a:extLst>
              <a:ext uri="{FF2B5EF4-FFF2-40B4-BE49-F238E27FC236}">
                <a16:creationId xmlns:a16="http://schemas.microsoft.com/office/drawing/2014/main" id="{AF20DB09-D5F8-E44E-BF55-27CC0475CA54}"/>
              </a:ext>
            </a:extLst>
          </p:cNvPr>
          <p:cNvSpPr>
            <a:spLocks noChangeArrowheads="1"/>
          </p:cNvSpPr>
          <p:nvPr/>
        </p:nvSpPr>
        <p:spPr bwMode="gray">
          <a:xfrm>
            <a:off x="0" y="6721476"/>
            <a:ext cx="12192000" cy="136525"/>
          </a:xfrm>
          <a:prstGeom prst="rect">
            <a:avLst/>
          </a:prstGeom>
          <a:solidFill>
            <a:schemeClr val="accent1"/>
          </a:solidFill>
          <a:ln>
            <a:noFill/>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sz="1800"/>
          </a:p>
        </p:txBody>
      </p:sp>
      <p:pic>
        <p:nvPicPr>
          <p:cNvPr id="1033" name="Picture 29" descr="CL_Logo_RGB_PNG">
            <a:extLst>
              <a:ext uri="{FF2B5EF4-FFF2-40B4-BE49-F238E27FC236}">
                <a16:creationId xmlns:a16="http://schemas.microsoft.com/office/drawing/2014/main" id="{91A7F558-0FBE-804F-A79A-B09D34B415B6}"/>
              </a:ext>
            </a:extLst>
          </p:cNvP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19734" y="6035676"/>
            <a:ext cx="205951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987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p:titleStyle>
    <p:bodyStyle>
      <a:lvl1pPr marL="342900" indent="-342900" algn="l" rtl="0" eaLnBrk="0" fontAlgn="base" hangingPunct="0">
        <a:lnSpc>
          <a:spcPts val="2200"/>
        </a:lnSpc>
        <a:spcBef>
          <a:spcPct val="50000"/>
        </a:spcBef>
        <a:spcAft>
          <a:spcPct val="0"/>
        </a:spcAft>
        <a:defRPr>
          <a:solidFill>
            <a:schemeClr val="tx1"/>
          </a:solidFill>
          <a:latin typeface="+mn-lt"/>
          <a:ea typeface="MS PGothic" panose="020B0600070205080204" pitchFamily="34" charset="-128"/>
          <a:cs typeface="ＭＳ Ｐゴシック" charset="0"/>
        </a:defRPr>
      </a:lvl1pPr>
      <a:lvl2pPr marL="228600" indent="-227013" algn="l" rtl="0" eaLnBrk="0" fontAlgn="base" hangingPunct="0">
        <a:lnSpc>
          <a:spcPts val="2200"/>
        </a:lnSpc>
        <a:spcBef>
          <a:spcPct val="50000"/>
        </a:spcBef>
        <a:spcAft>
          <a:spcPct val="0"/>
        </a:spcAft>
        <a:buClr>
          <a:schemeClr val="hlink"/>
        </a:buClr>
        <a:buFont typeface="Wingdings" pitchFamily="2" charset="2"/>
        <a:buChar char="§"/>
        <a:defRPr>
          <a:solidFill>
            <a:schemeClr val="tx1"/>
          </a:solidFill>
          <a:latin typeface="+mn-lt"/>
          <a:ea typeface="MS PGothic" panose="020B0600070205080204" pitchFamily="34" charset="-128"/>
        </a:defRPr>
      </a:lvl2pPr>
      <a:lvl3pPr marL="449263" indent="-219075" algn="l" rtl="0" eaLnBrk="0" fontAlgn="base" hangingPunct="0">
        <a:lnSpc>
          <a:spcPts val="1800"/>
        </a:lnSpc>
        <a:spcBef>
          <a:spcPct val="50000"/>
        </a:spcBef>
        <a:spcAft>
          <a:spcPct val="0"/>
        </a:spcAft>
        <a:buClr>
          <a:schemeClr val="hlink"/>
        </a:buClr>
        <a:buChar char="–"/>
        <a:defRPr sz="1600">
          <a:solidFill>
            <a:schemeClr val="tx1"/>
          </a:solidFill>
          <a:latin typeface="+mn-lt"/>
          <a:ea typeface="MS PGothic" panose="020B0600070205080204" pitchFamily="34" charset="-128"/>
        </a:defRPr>
      </a:lvl3pPr>
      <a:lvl4pPr marL="682625" indent="-231775" algn="l" rtl="0" eaLnBrk="0" fontAlgn="base" hangingPunct="0">
        <a:lnSpc>
          <a:spcPts val="1800"/>
        </a:lnSpc>
        <a:spcBef>
          <a:spcPct val="50000"/>
        </a:spcBef>
        <a:spcAft>
          <a:spcPct val="0"/>
        </a:spcAft>
        <a:buClr>
          <a:schemeClr val="hlink"/>
        </a:buClr>
        <a:buChar char="–"/>
        <a:defRPr sz="1600">
          <a:solidFill>
            <a:schemeClr val="tx1"/>
          </a:solidFill>
          <a:latin typeface="+mn-lt"/>
          <a:ea typeface="MS PGothic" panose="020B0600070205080204" pitchFamily="34" charset="-128"/>
        </a:defRPr>
      </a:lvl4pPr>
      <a:lvl5pPr marL="915988" indent="-231775" algn="l" rtl="0" eaLnBrk="0" fontAlgn="base" hangingPunct="0">
        <a:lnSpc>
          <a:spcPts val="1600"/>
        </a:lnSpc>
        <a:spcBef>
          <a:spcPct val="50000"/>
        </a:spcBef>
        <a:spcAft>
          <a:spcPct val="0"/>
        </a:spcAft>
        <a:buClr>
          <a:schemeClr val="hlink"/>
        </a:buClr>
        <a:buChar char="–"/>
        <a:defRPr sz="1400">
          <a:solidFill>
            <a:schemeClr val="tx1"/>
          </a:solidFill>
          <a:latin typeface="+mn-lt"/>
          <a:ea typeface="MS PGothic" panose="020B0600070205080204" pitchFamily="34" charset="-128"/>
        </a:defRPr>
      </a:lvl5pPr>
      <a:lvl6pPr marL="13731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6pPr>
      <a:lvl7pPr marL="18303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7pPr>
      <a:lvl8pPr marL="22875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8pPr>
      <a:lvl9pPr marL="2744788" indent="-231775" algn="l" rtl="0" eaLnBrk="1" fontAlgn="base" hangingPunct="1">
        <a:lnSpc>
          <a:spcPts val="1600"/>
        </a:lnSpc>
        <a:spcBef>
          <a:spcPct val="50000"/>
        </a:spcBef>
        <a:spcAft>
          <a:spcPct val="0"/>
        </a:spcAft>
        <a:buClr>
          <a:schemeClr val="hlink"/>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M4ut72kfUJ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M4ut72kfUJ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M4ut72kfUJ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hyperlink" Target="https://www.nature.com/scitable/topicpage/ribosomes-transcription-and-translation-1412066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gif"/><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LnZZqrcAPb4&amp;list=PLsMs3sjjy-pCcR8l3ohnIUhIiCwEjQB6K&amp;index=111&amp;t=4s"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genome.gov/genetics-glossary/Gene-Expressi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E43B-5381-3C46-A40D-1B3F60CB05D4}"/>
              </a:ext>
            </a:extLst>
          </p:cNvPr>
          <p:cNvSpPr>
            <a:spLocks noGrp="1"/>
          </p:cNvSpPr>
          <p:nvPr>
            <p:ph type="ctrTitle"/>
          </p:nvPr>
        </p:nvSpPr>
        <p:spPr/>
        <p:txBody>
          <a:bodyPr/>
          <a:lstStyle/>
          <a:p>
            <a:r>
              <a:rPr lang="en-US" dirty="0"/>
              <a:t>Gene Expression - Protein Synthesis</a:t>
            </a:r>
          </a:p>
        </p:txBody>
      </p:sp>
    </p:spTree>
    <p:extLst>
      <p:ext uri="{BB962C8B-B14F-4D97-AF65-F5344CB8AC3E}">
        <p14:creationId xmlns:p14="http://schemas.microsoft.com/office/powerpoint/2010/main" val="321895938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5503A40-8F22-9142-B2F7-17A6E2EB0CE3}"/>
              </a:ext>
            </a:extLst>
          </p:cNvPr>
          <p:cNvSpPr txBox="1">
            <a:spLocks/>
          </p:cNvSpPr>
          <p:nvPr/>
        </p:nvSpPr>
        <p:spPr bwMode="gray">
          <a:xfrm>
            <a:off x="1676400" y="152400"/>
            <a:ext cx="4648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Coding and non-coding DNA</a:t>
            </a:r>
          </a:p>
        </p:txBody>
      </p:sp>
      <p:sp>
        <p:nvSpPr>
          <p:cNvPr id="18435" name="TextBox 1">
            <a:extLst>
              <a:ext uri="{FF2B5EF4-FFF2-40B4-BE49-F238E27FC236}">
                <a16:creationId xmlns:a16="http://schemas.microsoft.com/office/drawing/2014/main" id="{EA0E6090-3760-A546-B1C3-941996296B3E}"/>
              </a:ext>
            </a:extLst>
          </p:cNvPr>
          <p:cNvSpPr txBox="1">
            <a:spLocks noChangeArrowheads="1"/>
          </p:cNvSpPr>
          <p:nvPr/>
        </p:nvSpPr>
        <p:spPr bwMode="auto">
          <a:xfrm>
            <a:off x="7239000" y="2844124"/>
            <a:ext cx="38671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85750" indent="-285750" eaLnBrk="0" fontAlgn="base" hangingPunct="0">
              <a:spcBef>
                <a:spcPct val="0"/>
              </a:spcBef>
              <a:spcAft>
                <a:spcPct val="0"/>
              </a:spcAft>
              <a:buFont typeface="Arial" panose="020B0604020202020204" pitchFamily="34" charset="0"/>
              <a:buChar char="•"/>
            </a:pPr>
            <a:r>
              <a:rPr lang="en-GB" altLang="en-US" sz="2000" dirty="0">
                <a:solidFill>
                  <a:srgbClr val="000000"/>
                </a:solidFill>
              </a:rPr>
              <a:t>The </a:t>
            </a:r>
            <a:r>
              <a:rPr lang="en-GB" altLang="en-US" sz="2000" b="1" dirty="0">
                <a:solidFill>
                  <a:srgbClr val="000000"/>
                </a:solidFill>
              </a:rPr>
              <a:t>genetic code </a:t>
            </a:r>
            <a:r>
              <a:rPr lang="en-GB" altLang="en-US" sz="2000" dirty="0">
                <a:solidFill>
                  <a:srgbClr val="000000"/>
                </a:solidFill>
              </a:rPr>
              <a:t>is the term used for the way that the four nitrogenous bases of DNA are ordered. </a:t>
            </a:r>
          </a:p>
        </p:txBody>
      </p:sp>
      <p:pic>
        <p:nvPicPr>
          <p:cNvPr id="18437" name="Picture 1">
            <a:extLst>
              <a:ext uri="{FF2B5EF4-FFF2-40B4-BE49-F238E27FC236}">
                <a16:creationId xmlns:a16="http://schemas.microsoft.com/office/drawing/2014/main" id="{8A461A24-C78B-8840-AB7D-3AA06FFC0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687357"/>
            <a:ext cx="5486401" cy="471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C17913F3-D21E-E744-8E4F-245B480B3406}"/>
              </a:ext>
            </a:extLst>
          </p:cNvPr>
          <p:cNvSpPr txBox="1">
            <a:spLocks noChangeArrowheads="1"/>
          </p:cNvSpPr>
          <p:nvPr/>
        </p:nvSpPr>
        <p:spPr bwMode="gray">
          <a:xfrm>
            <a:off x="1981200" y="1244341"/>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 </a:t>
            </a:r>
            <a:r>
              <a:rPr lang="en-AU" b="1" kern="0" dirty="0">
                <a:solidFill>
                  <a:srgbClr val="013658"/>
                </a:solidFill>
                <a:latin typeface="Arial"/>
              </a:rPr>
              <a:t>What is the genetic code?</a:t>
            </a:r>
            <a: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solidFill>
                <a:srgbClr val="013658"/>
              </a:solidFill>
              <a:latin typeface="Arial"/>
            </a:endParaRPr>
          </a:p>
        </p:txBody>
      </p:sp>
    </p:spTree>
    <p:extLst>
      <p:ext uri="{BB962C8B-B14F-4D97-AF65-F5344CB8AC3E}">
        <p14:creationId xmlns:p14="http://schemas.microsoft.com/office/powerpoint/2010/main" val="1970487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7913F3-D21E-E744-8E4F-245B480B3406}"/>
              </a:ext>
            </a:extLst>
          </p:cNvPr>
          <p:cNvSpPr txBox="1">
            <a:spLocks noGrp="1" noChangeArrowheads="1"/>
          </p:cNvSpPr>
          <p:nvPr>
            <p:ph type="title"/>
          </p:nvPr>
        </p:nvSpPr>
        <p:spPr bwMode="gray">
          <a:xfrm>
            <a:off x="1992198" y="11430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 </a:t>
            </a:r>
            <a:r>
              <a:rPr lang="en-AU" b="1" dirty="0">
                <a:cs typeface="Times New Roman" panose="02020603050405020304" pitchFamily="18" charset="0"/>
              </a:rPr>
              <a:t>How is the genetic code read?</a:t>
            </a: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pic>
        <p:nvPicPr>
          <p:cNvPr id="5" name="Picture 1">
            <a:extLst>
              <a:ext uri="{FF2B5EF4-FFF2-40B4-BE49-F238E27FC236}">
                <a16:creationId xmlns:a16="http://schemas.microsoft.com/office/drawing/2014/main" id="{8A461A24-C78B-8840-AB7D-3AA06FFC0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272" y="1828800"/>
            <a:ext cx="4696751" cy="403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a:extLst>
              <a:ext uri="{FF2B5EF4-FFF2-40B4-BE49-F238E27FC236}">
                <a16:creationId xmlns:a16="http://schemas.microsoft.com/office/drawing/2014/main" id="{EA0E6090-3760-A546-B1C3-941996296B3E}"/>
              </a:ext>
            </a:extLst>
          </p:cNvPr>
          <p:cNvSpPr txBox="1">
            <a:spLocks noChangeArrowheads="1"/>
          </p:cNvSpPr>
          <p:nvPr/>
        </p:nvSpPr>
        <p:spPr bwMode="auto">
          <a:xfrm>
            <a:off x="5657850" y="1828800"/>
            <a:ext cx="61098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85750" indent="-285750" eaLnBrk="0" fontAlgn="base" hangingPunct="0">
              <a:spcBef>
                <a:spcPct val="0"/>
              </a:spcBef>
              <a:spcAft>
                <a:spcPts val="600"/>
              </a:spcAft>
              <a:buFont typeface="Arial" panose="020B0604020202020204" pitchFamily="34" charset="0"/>
              <a:buChar char="•"/>
            </a:pPr>
            <a:r>
              <a:rPr lang="en-GB" altLang="en-US" sz="2000" dirty="0">
                <a:solidFill>
                  <a:srgbClr val="000000"/>
                </a:solidFill>
              </a:rPr>
              <a:t>In the genetic code, e</a:t>
            </a:r>
            <a:r>
              <a:rPr lang="en-AU" altLang="en-US" sz="2000" dirty="0">
                <a:solidFill>
                  <a:srgbClr val="000000"/>
                </a:solidFill>
              </a:rPr>
              <a:t>ach set of three DNA nucleotides in a row counts as a </a:t>
            </a:r>
            <a:r>
              <a:rPr lang="en-AU" altLang="en-US" sz="2000" b="1" dirty="0">
                <a:solidFill>
                  <a:srgbClr val="000000"/>
                </a:solidFill>
              </a:rPr>
              <a:t>triplet</a:t>
            </a:r>
            <a:r>
              <a:rPr lang="en-AU" altLang="en-US" sz="2000" dirty="0">
                <a:solidFill>
                  <a:srgbClr val="000000"/>
                </a:solidFill>
              </a:rPr>
              <a:t> and codes for an mRNA triplet called a </a:t>
            </a:r>
            <a:r>
              <a:rPr lang="en-AU" altLang="en-US" sz="2000" b="1" dirty="0">
                <a:solidFill>
                  <a:srgbClr val="000000"/>
                </a:solidFill>
              </a:rPr>
              <a:t>codon</a:t>
            </a:r>
            <a:r>
              <a:rPr lang="en-AU" altLang="en-US" sz="2000" dirty="0">
                <a:solidFill>
                  <a:srgbClr val="000000"/>
                </a:solidFill>
              </a:rPr>
              <a:t>. </a:t>
            </a:r>
          </a:p>
        </p:txBody>
      </p:sp>
    </p:spTree>
    <p:extLst>
      <p:ext uri="{BB962C8B-B14F-4D97-AF65-F5344CB8AC3E}">
        <p14:creationId xmlns:p14="http://schemas.microsoft.com/office/powerpoint/2010/main" val="3115556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7913F3-D21E-E744-8E4F-245B480B3406}"/>
              </a:ext>
            </a:extLst>
          </p:cNvPr>
          <p:cNvSpPr txBox="1">
            <a:spLocks noGrp="1" noChangeArrowheads="1"/>
          </p:cNvSpPr>
          <p:nvPr>
            <p:ph type="title"/>
          </p:nvPr>
        </p:nvSpPr>
        <p:spPr bwMode="gray">
          <a:xfrm>
            <a:off x="1992198" y="11430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 </a:t>
            </a:r>
            <a:r>
              <a:rPr lang="en-AU" b="1" dirty="0">
                <a:cs typeface="Times New Roman" panose="02020603050405020304" pitchFamily="18" charset="0"/>
              </a:rPr>
              <a:t>How is the genetic code read?</a:t>
            </a: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
        <p:nvSpPr>
          <p:cNvPr id="6" name="TextBox 1">
            <a:extLst>
              <a:ext uri="{FF2B5EF4-FFF2-40B4-BE49-F238E27FC236}">
                <a16:creationId xmlns:a16="http://schemas.microsoft.com/office/drawing/2014/main" id="{EA0E6090-3760-A546-B1C3-941996296B3E}"/>
              </a:ext>
            </a:extLst>
          </p:cNvPr>
          <p:cNvSpPr txBox="1">
            <a:spLocks noChangeArrowheads="1"/>
          </p:cNvSpPr>
          <p:nvPr/>
        </p:nvSpPr>
        <p:spPr bwMode="auto">
          <a:xfrm>
            <a:off x="1219200" y="1828800"/>
            <a:ext cx="100722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285750" indent="-285750" eaLnBrk="0" fontAlgn="base" hangingPunct="0">
              <a:spcBef>
                <a:spcPct val="0"/>
              </a:spcBef>
              <a:spcAft>
                <a:spcPts val="600"/>
              </a:spcAft>
              <a:buFont typeface="Arial" panose="020B0604020202020204" pitchFamily="34" charset="0"/>
              <a:buChar char="•"/>
            </a:pPr>
            <a:r>
              <a:rPr lang="en-AU" altLang="en-US" sz="2000" dirty="0">
                <a:solidFill>
                  <a:srgbClr val="000000"/>
                </a:solidFill>
              </a:rPr>
              <a:t>The mRNA codon (three nucleotides) is read by cellular machinery and is translated into a single, specific amino acid.</a:t>
            </a:r>
          </a:p>
        </p:txBody>
      </p:sp>
      <p:pic>
        <p:nvPicPr>
          <p:cNvPr id="1026" name="Picture 2" descr="The Information in DNA Determines Cellular Function via Translation | Learn  Science at Scitable">
            <a:extLst>
              <a:ext uri="{FF2B5EF4-FFF2-40B4-BE49-F238E27FC236}">
                <a16:creationId xmlns:a16="http://schemas.microsoft.com/office/drawing/2014/main" id="{4D8DC8DA-A0E0-534C-BB4D-76BC652FB0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2697093"/>
            <a:ext cx="6305550" cy="354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493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7913F3-D21E-E744-8E4F-245B480B3406}"/>
              </a:ext>
            </a:extLst>
          </p:cNvPr>
          <p:cNvSpPr txBox="1">
            <a:spLocks noGrp="1" noChangeArrowheads="1"/>
          </p:cNvSpPr>
          <p:nvPr>
            <p:ph type="title"/>
          </p:nvPr>
        </p:nvSpPr>
        <p:spPr bwMode="gray">
          <a:xfrm>
            <a:off x="1992198" y="11430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 </a:t>
            </a:r>
            <a:r>
              <a:rPr lang="en-AU" b="1" dirty="0">
                <a:cs typeface="Times New Roman" panose="02020603050405020304" pitchFamily="18" charset="0"/>
              </a:rPr>
              <a:t>How is the genetic code read?</a:t>
            </a: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pic>
        <p:nvPicPr>
          <p:cNvPr id="2050" name="Picture 2">
            <a:extLst>
              <a:ext uri="{FF2B5EF4-FFF2-40B4-BE49-F238E27FC236}">
                <a16:creationId xmlns:a16="http://schemas.microsoft.com/office/drawing/2014/main" id="{1AF19160-3217-4C4A-85C9-C19E5D77A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675" y="1578889"/>
            <a:ext cx="5454650" cy="4821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026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889A20-8F24-674E-815D-D102860662A3}"/>
              </a:ext>
            </a:extLst>
          </p:cNvPr>
          <p:cNvSpPr txBox="1">
            <a:spLocks noChangeArrowheads="1"/>
          </p:cNvSpPr>
          <p:nvPr/>
        </p:nvSpPr>
        <p:spPr bwMode="gray">
          <a:xfrm>
            <a:off x="479227" y="111659"/>
            <a:ext cx="4572000" cy="457200"/>
          </a:xfrm>
          <a:prstGeom prst="rect">
            <a:avLst/>
          </a:prstGeom>
          <a:noFill/>
          <a:ln>
            <a:noFill/>
          </a:ln>
        </p:spPr>
        <p:txBody>
          <a:bodyPr lIns="0" tIns="0" rIns="0" bIns="0" anchor="ct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eaLnBrk="1" hangingPunct="1">
              <a:defRPr/>
            </a:pPr>
            <a:r>
              <a:rPr lang="en-US" altLang="en-US" sz="2400" b="1" kern="0" dirty="0">
                <a:solidFill>
                  <a:srgbClr val="FFFFFF"/>
                </a:solidFill>
                <a:latin typeface="Arial"/>
                <a:cs typeface="Arial" panose="020B0604020202020204" pitchFamily="34" charset="0"/>
              </a:rPr>
              <a:t>Coding and non-coding DNA</a:t>
            </a:r>
          </a:p>
        </p:txBody>
      </p:sp>
      <p:pic>
        <p:nvPicPr>
          <p:cNvPr id="16389" name="Picture 9">
            <a:extLst>
              <a:ext uri="{FF2B5EF4-FFF2-40B4-BE49-F238E27FC236}">
                <a16:creationId xmlns:a16="http://schemas.microsoft.com/office/drawing/2014/main" id="{4DD8357D-C7AF-0040-9E56-D668F06BE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89" y="3779640"/>
            <a:ext cx="6591364" cy="283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C17913F3-D21E-E744-8E4F-245B480B3406}"/>
              </a:ext>
            </a:extLst>
          </p:cNvPr>
          <p:cNvSpPr txBox="1">
            <a:spLocks noChangeArrowheads="1"/>
          </p:cNvSpPr>
          <p:nvPr/>
        </p:nvSpPr>
        <p:spPr bwMode="gray">
          <a:xfrm>
            <a:off x="479227" y="994844"/>
            <a:ext cx="10610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 </a:t>
            </a:r>
            <a:r>
              <a:rPr lang="en-AU" b="1" kern="0" dirty="0">
                <a:solidFill>
                  <a:srgbClr val="013658"/>
                </a:solidFill>
                <a:latin typeface="Arial"/>
              </a:rPr>
              <a:t>Describe the terms coding and non-coding DNA</a:t>
            </a:r>
            <a: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solidFill>
                <a:srgbClr val="013658"/>
              </a:solidFill>
              <a:latin typeface="Arial"/>
            </a:endParaRPr>
          </a:p>
        </p:txBody>
      </p:sp>
      <p:sp>
        <p:nvSpPr>
          <p:cNvPr id="3" name="TextBox 2">
            <a:extLst>
              <a:ext uri="{FF2B5EF4-FFF2-40B4-BE49-F238E27FC236}">
                <a16:creationId xmlns:a16="http://schemas.microsoft.com/office/drawing/2014/main" id="{8773C6C2-168E-1D4D-964C-C41673079305}"/>
              </a:ext>
            </a:extLst>
          </p:cNvPr>
          <p:cNvSpPr txBox="1"/>
          <p:nvPr/>
        </p:nvSpPr>
        <p:spPr>
          <a:xfrm>
            <a:off x="2634853" y="3740587"/>
            <a:ext cx="4171950" cy="369332"/>
          </a:xfrm>
          <a:prstGeom prst="rect">
            <a:avLst/>
          </a:prstGeom>
          <a:noFill/>
        </p:spPr>
        <p:txBody>
          <a:bodyPr wrap="square" rtlCol="0">
            <a:spAutoFit/>
          </a:bodyPr>
          <a:lstStyle/>
          <a:p>
            <a:r>
              <a:rPr lang="en-US" dirty="0">
                <a:solidFill>
                  <a:srgbClr val="FF0000"/>
                </a:solidFill>
              </a:rPr>
              <a:t>Coding DNA</a:t>
            </a:r>
          </a:p>
        </p:txBody>
      </p:sp>
      <p:cxnSp>
        <p:nvCxnSpPr>
          <p:cNvPr id="5" name="Straight Connector 4">
            <a:extLst>
              <a:ext uri="{FF2B5EF4-FFF2-40B4-BE49-F238E27FC236}">
                <a16:creationId xmlns:a16="http://schemas.microsoft.com/office/drawing/2014/main" id="{2BA7A4B4-1E39-D24E-86BE-2A7105744F15}"/>
              </a:ext>
            </a:extLst>
          </p:cNvPr>
          <p:cNvCxnSpPr>
            <a:cxnSpLocks/>
          </p:cNvCxnSpPr>
          <p:nvPr/>
        </p:nvCxnSpPr>
        <p:spPr bwMode="auto">
          <a:xfrm flipV="1">
            <a:off x="1576372" y="4078248"/>
            <a:ext cx="1188855" cy="2091614"/>
          </a:xfrm>
          <a:prstGeom prst="line">
            <a:avLst/>
          </a:prstGeom>
          <a:noFill/>
          <a:ln w="19050"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5C1BF47D-3B50-DB49-9C08-DB61BF59B9C0}"/>
              </a:ext>
            </a:extLst>
          </p:cNvPr>
          <p:cNvCxnSpPr>
            <a:cxnSpLocks/>
          </p:cNvCxnSpPr>
          <p:nvPr/>
        </p:nvCxnSpPr>
        <p:spPr bwMode="auto">
          <a:xfrm flipH="1" flipV="1">
            <a:off x="3590926" y="4207668"/>
            <a:ext cx="285908" cy="1962194"/>
          </a:xfrm>
          <a:prstGeom prst="line">
            <a:avLst/>
          </a:prstGeom>
          <a:noFill/>
          <a:ln w="19050" cap="flat" cmpd="sng" algn="ctr">
            <a:solidFill>
              <a:srgbClr val="FF00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C9A8AD63-F577-F042-8D35-3713555045BF}"/>
              </a:ext>
            </a:extLst>
          </p:cNvPr>
          <p:cNvCxnSpPr>
            <a:cxnSpLocks/>
          </p:cNvCxnSpPr>
          <p:nvPr/>
        </p:nvCxnSpPr>
        <p:spPr bwMode="auto">
          <a:xfrm flipH="1" flipV="1">
            <a:off x="3876834" y="4078248"/>
            <a:ext cx="1429921" cy="1837988"/>
          </a:xfrm>
          <a:prstGeom prst="line">
            <a:avLst/>
          </a:prstGeom>
          <a:noFill/>
          <a:ln w="19050" cap="flat" cmpd="sng" algn="ctr">
            <a:solidFill>
              <a:srgbClr val="FF0000"/>
            </a:solidFill>
            <a:prstDash val="solid"/>
            <a:round/>
            <a:headEnd type="none" w="med" len="med"/>
            <a:tailEnd type="none" w="med" len="med"/>
          </a:ln>
          <a:effectLst/>
        </p:spPr>
      </p:cxnSp>
      <p:pic>
        <p:nvPicPr>
          <p:cNvPr id="14" name="Picture 1">
            <a:extLst>
              <a:ext uri="{FF2B5EF4-FFF2-40B4-BE49-F238E27FC236}">
                <a16:creationId xmlns:a16="http://schemas.microsoft.com/office/drawing/2014/main" id="{A7C0566A-108B-804F-9242-2973F4970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711" y="1429329"/>
            <a:ext cx="4982013" cy="527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490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CF57968-73D0-9447-A48C-C00061C6E01C}"/>
              </a:ext>
            </a:extLst>
          </p:cNvPr>
          <p:cNvSpPr txBox="1">
            <a:spLocks/>
          </p:cNvSpPr>
          <p:nvPr/>
        </p:nvSpPr>
        <p:spPr bwMode="gray">
          <a:xfrm>
            <a:off x="1676400" y="152400"/>
            <a:ext cx="4648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Coding and non-coding DNA</a:t>
            </a:r>
          </a:p>
        </p:txBody>
      </p:sp>
      <p:sp>
        <p:nvSpPr>
          <p:cNvPr id="4" name="Title 1">
            <a:extLst>
              <a:ext uri="{FF2B5EF4-FFF2-40B4-BE49-F238E27FC236}">
                <a16:creationId xmlns:a16="http://schemas.microsoft.com/office/drawing/2014/main" id="{C17913F3-D21E-E744-8E4F-245B480B3406}"/>
              </a:ext>
            </a:extLst>
          </p:cNvPr>
          <p:cNvSpPr txBox="1">
            <a:spLocks noChangeArrowheads="1"/>
          </p:cNvSpPr>
          <p:nvPr/>
        </p:nvSpPr>
        <p:spPr bwMode="gray">
          <a:xfrm>
            <a:off x="1686613" y="1066800"/>
            <a:ext cx="890911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 </a:t>
            </a:r>
            <a:r>
              <a:rPr lang="en-AU" b="1" kern="0" dirty="0">
                <a:solidFill>
                  <a:srgbClr val="013658"/>
                </a:solidFill>
                <a:latin typeface="Arial"/>
              </a:rPr>
              <a:t>Give examples of noncoding DNA</a:t>
            </a:r>
            <a: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solidFill>
                <a:srgbClr val="013658"/>
              </a:solidFill>
              <a:latin typeface="Arial"/>
            </a:endParaRPr>
          </a:p>
        </p:txBody>
      </p:sp>
      <p:sp>
        <p:nvSpPr>
          <p:cNvPr id="5" name="TextBox 2">
            <a:extLst>
              <a:ext uri="{FF2B5EF4-FFF2-40B4-BE49-F238E27FC236}">
                <a16:creationId xmlns:a16="http://schemas.microsoft.com/office/drawing/2014/main" id="{EBB7199B-7B0F-394E-9EBE-043BAAD5D2B7}"/>
              </a:ext>
            </a:extLst>
          </p:cNvPr>
          <p:cNvSpPr txBox="1">
            <a:spLocks noChangeArrowheads="1"/>
          </p:cNvSpPr>
          <p:nvPr/>
        </p:nvSpPr>
        <p:spPr bwMode="auto">
          <a:xfrm>
            <a:off x="1517600" y="1834118"/>
            <a:ext cx="81216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sz="2000" dirty="0">
                <a:solidFill>
                  <a:srgbClr val="000000"/>
                </a:solidFill>
              </a:rPr>
              <a:t>WATCH: </a:t>
            </a:r>
            <a:r>
              <a:rPr lang="en-AU" altLang="en-US" sz="2000" dirty="0">
                <a:solidFill>
                  <a:srgbClr val="000000"/>
                </a:solidFill>
                <a:hlinkClick r:id="rId3"/>
              </a:rPr>
              <a:t>https://www.youtube.com/watch?v=M4ut72kfUJM</a:t>
            </a:r>
            <a:r>
              <a:rPr lang="en-AU" altLang="en-US" sz="2000" dirty="0">
                <a:solidFill>
                  <a:srgbClr val="000000"/>
                </a:solidFill>
              </a:rPr>
              <a:t> </a:t>
            </a:r>
            <a:endParaRPr lang="en-US" altLang="en-US" sz="2000" dirty="0">
              <a:solidFill>
                <a:srgbClr val="000000"/>
              </a:solidFill>
            </a:endParaRPr>
          </a:p>
        </p:txBody>
      </p:sp>
      <p:pic>
        <p:nvPicPr>
          <p:cNvPr id="1026" name="Picture 2" descr="What is noncoding DNA?: MedlinePlus Genetics">
            <a:extLst>
              <a:ext uri="{FF2B5EF4-FFF2-40B4-BE49-F238E27FC236}">
                <a16:creationId xmlns:a16="http://schemas.microsoft.com/office/drawing/2014/main" id="{8A88AA8F-4986-464D-925C-CC09008FC4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2391053"/>
            <a:ext cx="5524500" cy="40881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68C73E-BD5B-F84A-AAB0-FB2C943F85C7}"/>
              </a:ext>
            </a:extLst>
          </p:cNvPr>
          <p:cNvSpPr txBox="1"/>
          <p:nvPr/>
        </p:nvSpPr>
        <p:spPr>
          <a:xfrm>
            <a:off x="8515350" y="1834118"/>
            <a:ext cx="2571750" cy="369332"/>
          </a:xfrm>
          <a:prstGeom prst="rect">
            <a:avLst/>
          </a:prstGeom>
          <a:noFill/>
        </p:spPr>
        <p:txBody>
          <a:bodyPr wrap="square" rtlCol="0">
            <a:spAutoFit/>
          </a:bodyPr>
          <a:lstStyle/>
          <a:p>
            <a:r>
              <a:rPr lang="en-US" dirty="0">
                <a:highlight>
                  <a:srgbClr val="FFFF00"/>
                </a:highlight>
              </a:rPr>
              <a:t>Stop at 5:12 mins</a:t>
            </a:r>
          </a:p>
        </p:txBody>
      </p:sp>
      <p:sp>
        <p:nvSpPr>
          <p:cNvPr id="3" name="TextBox 2">
            <a:extLst>
              <a:ext uri="{FF2B5EF4-FFF2-40B4-BE49-F238E27FC236}">
                <a16:creationId xmlns:a16="http://schemas.microsoft.com/office/drawing/2014/main" id="{8F171011-8B7D-FD4C-BCC7-637A23A481E2}"/>
              </a:ext>
            </a:extLst>
          </p:cNvPr>
          <p:cNvSpPr txBox="1"/>
          <p:nvPr/>
        </p:nvSpPr>
        <p:spPr>
          <a:xfrm>
            <a:off x="6953250" y="2838450"/>
            <a:ext cx="4133850" cy="1631216"/>
          </a:xfrm>
          <a:prstGeom prst="rect">
            <a:avLst/>
          </a:prstGeom>
          <a:noFill/>
        </p:spPr>
        <p:txBody>
          <a:bodyPr wrap="square" rtlCol="0">
            <a:spAutoFit/>
          </a:bodyPr>
          <a:lstStyle/>
          <a:p>
            <a:pPr marL="285750" indent="-285750">
              <a:buFont typeface="Arial" panose="020B0604020202020204" pitchFamily="34" charset="0"/>
              <a:buChar char="•"/>
            </a:pPr>
            <a:r>
              <a:rPr lang="en-AU" altLang="en-US" sz="2000" dirty="0" err="1">
                <a:solidFill>
                  <a:srgbClr val="000000"/>
                </a:solidFill>
              </a:rPr>
              <a:t>Intons</a:t>
            </a:r>
            <a:endParaRPr lang="en-AU" altLang="en-US" sz="2000" dirty="0">
              <a:solidFill>
                <a:srgbClr val="000000"/>
              </a:solidFill>
            </a:endParaRPr>
          </a:p>
          <a:p>
            <a:pPr marL="285750" indent="-285750">
              <a:buFont typeface="Arial" panose="020B0604020202020204" pitchFamily="34" charset="0"/>
              <a:buChar char="•"/>
            </a:pPr>
            <a:r>
              <a:rPr lang="en-AU" altLang="en-US" sz="2000" dirty="0">
                <a:solidFill>
                  <a:srgbClr val="000000"/>
                </a:solidFill>
              </a:rPr>
              <a:t>Promoters </a:t>
            </a:r>
          </a:p>
          <a:p>
            <a:pPr marL="285750" indent="-285750">
              <a:buFont typeface="Arial" panose="020B0604020202020204" pitchFamily="34" charset="0"/>
              <a:buChar char="•"/>
            </a:pPr>
            <a:r>
              <a:rPr lang="en-AU" altLang="en-US" sz="2000" dirty="0">
                <a:solidFill>
                  <a:srgbClr val="000000"/>
                </a:solidFill>
              </a:rPr>
              <a:t>Enhancers of genes</a:t>
            </a:r>
          </a:p>
          <a:p>
            <a:pPr marL="285750" indent="-285750">
              <a:buFont typeface="Arial" panose="020B0604020202020204" pitchFamily="34" charset="0"/>
              <a:buChar char="•"/>
            </a:pPr>
            <a:r>
              <a:rPr lang="en-AU" altLang="en-US" sz="2000" dirty="0">
                <a:solidFill>
                  <a:srgbClr val="000000"/>
                </a:solidFill>
              </a:rPr>
              <a:t>Segments of DNA used to make functional DNA</a:t>
            </a:r>
          </a:p>
        </p:txBody>
      </p:sp>
      <p:pic>
        <p:nvPicPr>
          <p:cNvPr id="6" name="Picture 2" descr="DNA &amp;amp; mRNA: Introns and Exons | SchoolWorkHelper">
            <a:extLst>
              <a:ext uri="{FF2B5EF4-FFF2-40B4-BE49-F238E27FC236}">
                <a16:creationId xmlns:a16="http://schemas.microsoft.com/office/drawing/2014/main" id="{89886A34-31C4-9D40-A86F-5AB7ABB17A2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7159"/>
          <a:stretch/>
        </p:blipFill>
        <p:spPr bwMode="auto">
          <a:xfrm>
            <a:off x="6141170" y="4623773"/>
            <a:ext cx="5689600" cy="113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692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CF57968-73D0-9447-A48C-C00061C6E01C}"/>
              </a:ext>
            </a:extLst>
          </p:cNvPr>
          <p:cNvSpPr txBox="1">
            <a:spLocks/>
          </p:cNvSpPr>
          <p:nvPr/>
        </p:nvSpPr>
        <p:spPr bwMode="gray">
          <a:xfrm>
            <a:off x="1676400" y="152400"/>
            <a:ext cx="4648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Coding and non-coding DNA</a:t>
            </a:r>
          </a:p>
        </p:txBody>
      </p:sp>
      <p:sp>
        <p:nvSpPr>
          <p:cNvPr id="4" name="Title 1">
            <a:extLst>
              <a:ext uri="{FF2B5EF4-FFF2-40B4-BE49-F238E27FC236}">
                <a16:creationId xmlns:a16="http://schemas.microsoft.com/office/drawing/2014/main" id="{C17913F3-D21E-E744-8E4F-245B480B3406}"/>
              </a:ext>
            </a:extLst>
          </p:cNvPr>
          <p:cNvSpPr txBox="1">
            <a:spLocks noChangeArrowheads="1"/>
          </p:cNvSpPr>
          <p:nvPr/>
        </p:nvSpPr>
        <p:spPr bwMode="gray">
          <a:xfrm>
            <a:off x="1641442" y="1066800"/>
            <a:ext cx="890911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 </a:t>
            </a:r>
            <a:r>
              <a:rPr lang="en-AU" b="1" kern="0" dirty="0">
                <a:solidFill>
                  <a:srgbClr val="013658"/>
                </a:solidFill>
                <a:latin typeface="Arial"/>
              </a:rPr>
              <a:t>Give examples of noncoding DNA</a:t>
            </a:r>
            <a: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solidFill>
                <a:srgbClr val="013658"/>
              </a:solidFill>
              <a:latin typeface="Arial"/>
            </a:endParaRPr>
          </a:p>
        </p:txBody>
      </p:sp>
      <p:pic>
        <p:nvPicPr>
          <p:cNvPr id="9" name="Picture 4" descr="Stages of transcription: initiation, elongation &amp;amp; termination (article) |  Khan Academy">
            <a:extLst>
              <a:ext uri="{FF2B5EF4-FFF2-40B4-BE49-F238E27FC236}">
                <a16:creationId xmlns:a16="http://schemas.microsoft.com/office/drawing/2014/main" id="{59485223-3258-C242-9E35-AEC09B6E7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070" y="3481867"/>
            <a:ext cx="6527180" cy="2950829"/>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021C1155-1321-594C-AD3A-31EA38FF3345}"/>
              </a:ext>
            </a:extLst>
          </p:cNvPr>
          <p:cNvSpPr>
            <a:spLocks noGrp="1"/>
          </p:cNvSpPr>
          <p:nvPr>
            <p:ph idx="1"/>
          </p:nvPr>
        </p:nvSpPr>
        <p:spPr>
          <a:xfrm>
            <a:off x="609600" y="1676400"/>
            <a:ext cx="10972800" cy="4114800"/>
          </a:xfrm>
        </p:spPr>
        <p:txBody>
          <a:bodyPr/>
          <a:lstStyle/>
          <a:p>
            <a:pPr>
              <a:buFont typeface="Arial" panose="020B0604020202020204" pitchFamily="34" charset="0"/>
              <a:buChar char="•"/>
            </a:pPr>
            <a:r>
              <a:rPr lang="en-AU" sz="2000" dirty="0"/>
              <a:t>The promoter is the sequence typically referred to that's right next to where a gene is about to be transcribed. </a:t>
            </a:r>
          </a:p>
          <a:p>
            <a:pPr>
              <a:buFont typeface="Arial" panose="020B0604020202020204" pitchFamily="34" charset="0"/>
              <a:buChar char="•"/>
            </a:pPr>
            <a:r>
              <a:rPr lang="en-AU" sz="2000" dirty="0"/>
              <a:t>It's the region where certain regulatory elements will bind; these are proteins that will bind to help RNA get transcribed. </a:t>
            </a:r>
            <a:endParaRPr lang="en-US" sz="2000" dirty="0"/>
          </a:p>
        </p:txBody>
      </p:sp>
    </p:spTree>
    <p:extLst>
      <p:ext uri="{BB962C8B-B14F-4D97-AF65-F5344CB8AC3E}">
        <p14:creationId xmlns:p14="http://schemas.microsoft.com/office/powerpoint/2010/main" val="3308989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CF57968-73D0-9447-A48C-C00061C6E01C}"/>
              </a:ext>
            </a:extLst>
          </p:cNvPr>
          <p:cNvSpPr txBox="1">
            <a:spLocks/>
          </p:cNvSpPr>
          <p:nvPr/>
        </p:nvSpPr>
        <p:spPr bwMode="gray">
          <a:xfrm>
            <a:off x="1676400" y="152400"/>
            <a:ext cx="4648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Coding and non-coding DNA</a:t>
            </a:r>
          </a:p>
        </p:txBody>
      </p:sp>
      <p:sp>
        <p:nvSpPr>
          <p:cNvPr id="4" name="Title 1">
            <a:extLst>
              <a:ext uri="{FF2B5EF4-FFF2-40B4-BE49-F238E27FC236}">
                <a16:creationId xmlns:a16="http://schemas.microsoft.com/office/drawing/2014/main" id="{C17913F3-D21E-E744-8E4F-245B480B3406}"/>
              </a:ext>
            </a:extLst>
          </p:cNvPr>
          <p:cNvSpPr txBox="1">
            <a:spLocks noChangeArrowheads="1"/>
          </p:cNvSpPr>
          <p:nvPr/>
        </p:nvSpPr>
        <p:spPr bwMode="gray">
          <a:xfrm>
            <a:off x="1686613" y="1066800"/>
            <a:ext cx="100862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7: </a:t>
            </a:r>
            <a:r>
              <a:rPr lang="en-AU" b="1" kern="0" dirty="0">
                <a:solidFill>
                  <a:srgbClr val="013658"/>
                </a:solidFill>
                <a:latin typeface="Arial"/>
              </a:rPr>
              <a:t>What is meant by the term functional RNA</a:t>
            </a:r>
            <a: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solidFill>
                <a:srgbClr val="013658"/>
              </a:solidFill>
              <a:latin typeface="Arial"/>
            </a:endParaRPr>
          </a:p>
        </p:txBody>
      </p:sp>
      <p:sp>
        <p:nvSpPr>
          <p:cNvPr id="5" name="TextBox 2">
            <a:extLst>
              <a:ext uri="{FF2B5EF4-FFF2-40B4-BE49-F238E27FC236}">
                <a16:creationId xmlns:a16="http://schemas.microsoft.com/office/drawing/2014/main" id="{EBB7199B-7B0F-394E-9EBE-043BAAD5D2B7}"/>
              </a:ext>
            </a:extLst>
          </p:cNvPr>
          <p:cNvSpPr txBox="1">
            <a:spLocks noChangeArrowheads="1"/>
          </p:cNvSpPr>
          <p:nvPr/>
        </p:nvSpPr>
        <p:spPr bwMode="auto">
          <a:xfrm>
            <a:off x="1517600" y="1834118"/>
            <a:ext cx="81216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sz="2000" dirty="0">
                <a:solidFill>
                  <a:srgbClr val="000000"/>
                </a:solidFill>
              </a:rPr>
              <a:t>WATCH: </a:t>
            </a:r>
            <a:r>
              <a:rPr lang="en-AU" altLang="en-US" sz="2000" dirty="0">
                <a:solidFill>
                  <a:srgbClr val="000000"/>
                </a:solidFill>
                <a:hlinkClick r:id="rId3"/>
              </a:rPr>
              <a:t>https://www.youtube.com/watch?v=M4ut72kfUJM</a:t>
            </a:r>
            <a:r>
              <a:rPr lang="en-AU" altLang="en-US" sz="2000" dirty="0">
                <a:solidFill>
                  <a:srgbClr val="000000"/>
                </a:solidFill>
              </a:rPr>
              <a:t> </a:t>
            </a:r>
            <a:endParaRPr lang="en-US" altLang="en-US" sz="2000" dirty="0">
              <a:solidFill>
                <a:srgbClr val="000000"/>
              </a:solidFill>
            </a:endParaRPr>
          </a:p>
        </p:txBody>
      </p:sp>
      <p:sp>
        <p:nvSpPr>
          <p:cNvPr id="2" name="TextBox 1">
            <a:extLst>
              <a:ext uri="{FF2B5EF4-FFF2-40B4-BE49-F238E27FC236}">
                <a16:creationId xmlns:a16="http://schemas.microsoft.com/office/drawing/2014/main" id="{9868C73E-BD5B-F84A-AAB0-FB2C943F85C7}"/>
              </a:ext>
            </a:extLst>
          </p:cNvPr>
          <p:cNvSpPr txBox="1"/>
          <p:nvPr/>
        </p:nvSpPr>
        <p:spPr>
          <a:xfrm>
            <a:off x="8515350" y="1834118"/>
            <a:ext cx="2571750" cy="369332"/>
          </a:xfrm>
          <a:prstGeom prst="rect">
            <a:avLst/>
          </a:prstGeom>
          <a:noFill/>
        </p:spPr>
        <p:txBody>
          <a:bodyPr wrap="square" rtlCol="0">
            <a:spAutoFit/>
          </a:bodyPr>
          <a:lstStyle/>
          <a:p>
            <a:r>
              <a:rPr lang="en-US" dirty="0">
                <a:highlight>
                  <a:srgbClr val="FFFF00"/>
                </a:highlight>
              </a:rPr>
              <a:t>Start at 5:12 mins</a:t>
            </a:r>
          </a:p>
        </p:txBody>
      </p:sp>
      <p:pic>
        <p:nvPicPr>
          <p:cNvPr id="3074" name="Picture 2" descr="Types of RNA | BioNinja">
            <a:extLst>
              <a:ext uri="{FF2B5EF4-FFF2-40B4-BE49-F238E27FC236}">
                <a16:creationId xmlns:a16="http://schemas.microsoft.com/office/drawing/2014/main" id="{6D04F883-16B8-DB43-AF3A-0FBD75B40D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446"/>
          <a:stretch/>
        </p:blipFill>
        <p:spPr bwMode="auto">
          <a:xfrm>
            <a:off x="4781550" y="2797215"/>
            <a:ext cx="6991350" cy="3743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465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CF57968-73D0-9447-A48C-C00061C6E01C}"/>
              </a:ext>
            </a:extLst>
          </p:cNvPr>
          <p:cNvSpPr txBox="1">
            <a:spLocks/>
          </p:cNvSpPr>
          <p:nvPr/>
        </p:nvSpPr>
        <p:spPr bwMode="gray">
          <a:xfrm>
            <a:off x="1676400" y="152400"/>
            <a:ext cx="4648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Coding and non-coding DNA</a:t>
            </a:r>
          </a:p>
        </p:txBody>
      </p:sp>
      <p:sp>
        <p:nvSpPr>
          <p:cNvPr id="4" name="Title 1">
            <a:extLst>
              <a:ext uri="{FF2B5EF4-FFF2-40B4-BE49-F238E27FC236}">
                <a16:creationId xmlns:a16="http://schemas.microsoft.com/office/drawing/2014/main" id="{C17913F3-D21E-E744-8E4F-245B480B3406}"/>
              </a:ext>
            </a:extLst>
          </p:cNvPr>
          <p:cNvSpPr txBox="1">
            <a:spLocks noChangeArrowheads="1"/>
          </p:cNvSpPr>
          <p:nvPr/>
        </p:nvSpPr>
        <p:spPr bwMode="gray">
          <a:xfrm>
            <a:off x="1686613" y="1066800"/>
            <a:ext cx="100862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8: </a:t>
            </a:r>
            <a:r>
              <a:rPr lang="en-AU" b="1" kern="0" dirty="0">
                <a:solidFill>
                  <a:srgbClr val="013658"/>
                </a:solidFill>
                <a:latin typeface="Arial"/>
              </a:rPr>
              <a:t>Define the terms intron and exon</a:t>
            </a:r>
            <a: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solidFill>
                <a:srgbClr val="013658"/>
              </a:solidFill>
              <a:latin typeface="Arial"/>
            </a:endParaRPr>
          </a:p>
        </p:txBody>
      </p:sp>
      <p:sp>
        <p:nvSpPr>
          <p:cNvPr id="5" name="TextBox 2">
            <a:extLst>
              <a:ext uri="{FF2B5EF4-FFF2-40B4-BE49-F238E27FC236}">
                <a16:creationId xmlns:a16="http://schemas.microsoft.com/office/drawing/2014/main" id="{EBB7199B-7B0F-394E-9EBE-043BAAD5D2B7}"/>
              </a:ext>
            </a:extLst>
          </p:cNvPr>
          <p:cNvSpPr txBox="1">
            <a:spLocks noChangeArrowheads="1"/>
          </p:cNvSpPr>
          <p:nvPr/>
        </p:nvSpPr>
        <p:spPr bwMode="auto">
          <a:xfrm>
            <a:off x="1517600" y="1834118"/>
            <a:ext cx="81216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sz="2000" dirty="0">
                <a:solidFill>
                  <a:srgbClr val="000000"/>
                </a:solidFill>
              </a:rPr>
              <a:t>WATCH: </a:t>
            </a:r>
            <a:r>
              <a:rPr lang="en-AU" altLang="en-US" sz="2000" dirty="0">
                <a:solidFill>
                  <a:srgbClr val="000000"/>
                </a:solidFill>
                <a:hlinkClick r:id="rId3"/>
              </a:rPr>
              <a:t>https://www.youtube.com/watch?v=M4ut72kfUJM</a:t>
            </a:r>
            <a:r>
              <a:rPr lang="en-AU" altLang="en-US" sz="2000" dirty="0">
                <a:solidFill>
                  <a:srgbClr val="000000"/>
                </a:solidFill>
              </a:rPr>
              <a:t> </a:t>
            </a:r>
            <a:endParaRPr lang="en-US" altLang="en-US" sz="2000" dirty="0">
              <a:solidFill>
                <a:srgbClr val="000000"/>
              </a:solidFill>
            </a:endParaRPr>
          </a:p>
        </p:txBody>
      </p:sp>
      <p:sp>
        <p:nvSpPr>
          <p:cNvPr id="2" name="TextBox 1">
            <a:extLst>
              <a:ext uri="{FF2B5EF4-FFF2-40B4-BE49-F238E27FC236}">
                <a16:creationId xmlns:a16="http://schemas.microsoft.com/office/drawing/2014/main" id="{9868C73E-BD5B-F84A-AAB0-FB2C943F85C7}"/>
              </a:ext>
            </a:extLst>
          </p:cNvPr>
          <p:cNvSpPr txBox="1"/>
          <p:nvPr/>
        </p:nvSpPr>
        <p:spPr>
          <a:xfrm>
            <a:off x="8515350" y="1834118"/>
            <a:ext cx="2571750" cy="369332"/>
          </a:xfrm>
          <a:prstGeom prst="rect">
            <a:avLst/>
          </a:prstGeom>
          <a:noFill/>
        </p:spPr>
        <p:txBody>
          <a:bodyPr wrap="square" rtlCol="0">
            <a:spAutoFit/>
          </a:bodyPr>
          <a:lstStyle/>
          <a:p>
            <a:r>
              <a:rPr lang="en-US" dirty="0">
                <a:highlight>
                  <a:srgbClr val="FFFF00"/>
                </a:highlight>
              </a:rPr>
              <a:t>Start at 5:49 mins</a:t>
            </a:r>
          </a:p>
        </p:txBody>
      </p:sp>
      <p:pic>
        <p:nvPicPr>
          <p:cNvPr id="4098" name="Picture 2" descr="DNA &amp;amp; mRNA: Introns and Exons | SchoolWorkHelper">
            <a:extLst>
              <a:ext uri="{FF2B5EF4-FFF2-40B4-BE49-F238E27FC236}">
                <a16:creationId xmlns:a16="http://schemas.microsoft.com/office/drawing/2014/main" id="{162D6AD0-7B62-2D49-82CB-31D2DA9DF5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7712"/>
          <a:stretch/>
        </p:blipFill>
        <p:spPr bwMode="auto">
          <a:xfrm>
            <a:off x="1686613" y="2970768"/>
            <a:ext cx="8701937" cy="1699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889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3">
            <a:extLst>
              <a:ext uri="{FF2B5EF4-FFF2-40B4-BE49-F238E27FC236}">
                <a16:creationId xmlns:a16="http://schemas.microsoft.com/office/drawing/2014/main" id="{E47396F5-9B5A-9741-887B-649FE38BAB2E}"/>
              </a:ext>
            </a:extLst>
          </p:cNvPr>
          <p:cNvGrpSpPr>
            <a:grpSpLocks/>
          </p:cNvGrpSpPr>
          <p:nvPr/>
        </p:nvGrpSpPr>
        <p:grpSpPr bwMode="auto">
          <a:xfrm>
            <a:off x="1752600" y="1409700"/>
            <a:ext cx="8458200" cy="2933701"/>
            <a:chOff x="933450" y="4648199"/>
            <a:chExt cx="7600950" cy="1491930"/>
          </a:xfrm>
        </p:grpSpPr>
        <p:grpSp>
          <p:nvGrpSpPr>
            <p:cNvPr id="18434" name="Group 4">
              <a:extLst>
                <a:ext uri="{FF2B5EF4-FFF2-40B4-BE49-F238E27FC236}">
                  <a16:creationId xmlns:a16="http://schemas.microsoft.com/office/drawing/2014/main" id="{58C64763-26DE-F642-B661-4699C37402A7}"/>
                </a:ext>
              </a:extLst>
            </p:cNvPr>
            <p:cNvGrpSpPr>
              <a:grpSpLocks/>
            </p:cNvGrpSpPr>
            <p:nvPr/>
          </p:nvGrpSpPr>
          <p:grpSpPr bwMode="auto">
            <a:xfrm>
              <a:off x="933450" y="4648199"/>
              <a:ext cx="7600950" cy="1336923"/>
              <a:chOff x="933450" y="4648199"/>
              <a:chExt cx="7600950" cy="1336923"/>
            </a:xfrm>
          </p:grpSpPr>
          <p:sp>
            <p:nvSpPr>
              <p:cNvPr id="9" name="Text Box 3">
                <a:extLst>
                  <a:ext uri="{FF2B5EF4-FFF2-40B4-BE49-F238E27FC236}">
                    <a16:creationId xmlns:a16="http://schemas.microsoft.com/office/drawing/2014/main" id="{31003892-308E-C446-A29D-43AF4327C69B}"/>
                  </a:ext>
                </a:extLst>
              </p:cNvPr>
              <p:cNvSpPr txBox="1"/>
              <p:nvPr/>
            </p:nvSpPr>
            <p:spPr>
              <a:xfrm>
                <a:off x="933450" y="4648199"/>
                <a:ext cx="7600950" cy="1181919"/>
              </a:xfrm>
              <a:prstGeom prst="rect">
                <a:avLst/>
              </a:prstGeom>
              <a:solidFill>
                <a:schemeClr val="bg1">
                  <a:lumMod val="85000"/>
                </a:schemeClr>
              </a:solidFill>
              <a:ln w="6350">
                <a:solidFill>
                  <a:prstClr val="black"/>
                </a:solidFill>
              </a:ln>
            </p:spPr>
            <p:txBody>
              <a:bodyPr/>
              <a:lstStyle/>
              <a:p>
                <a:pPr eaLnBrk="0" fontAlgn="base" hangingPunct="0">
                  <a:spcBef>
                    <a:spcPct val="0"/>
                  </a:spcBef>
                  <a:spcAft>
                    <a:spcPct val="0"/>
                  </a:spcAft>
                  <a:defRPr/>
                </a:pPr>
                <a:r>
                  <a:rPr lang="en-AU" sz="24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18439" name="Text Box 27">
                <a:extLst>
                  <a:ext uri="{FF2B5EF4-FFF2-40B4-BE49-F238E27FC236}">
                    <a16:creationId xmlns:a16="http://schemas.microsoft.com/office/drawing/2014/main" id="{1D3A16CB-A671-EF4F-99F9-918D533A2B38}"/>
                  </a:ext>
                </a:extLst>
              </p:cNvPr>
              <p:cNvSpPr txBox="1">
                <a:spLocks noChangeArrowheads="1"/>
              </p:cNvSpPr>
              <p:nvPr/>
            </p:nvSpPr>
            <p:spPr bwMode="auto">
              <a:xfrm>
                <a:off x="2813050" y="4672946"/>
                <a:ext cx="5702300" cy="131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sz="2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Protein synthesis involves transcription of a gene into messenger RNA in the nucleus, and translation into an amino acid sequence at the ribosome</a:t>
                </a:r>
              </a:p>
              <a:p>
                <a:pPr eaLnBrk="0" fontAlgn="base" hangingPunct="0">
                  <a:spcBef>
                    <a:spcPct val="0"/>
                  </a:spcBef>
                  <a:spcAft>
                    <a:spcPct val="0"/>
                  </a:spcAft>
                </a:pPr>
                <a:endParaRPr lang="en-AU" altLang="en-US" sz="22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AU" altLang="en-US" sz="22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AU" altLang="en-US" sz="2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Describe the process a cell uses to make a protein</a:t>
                </a:r>
              </a:p>
            </p:txBody>
          </p:sp>
        </p:grpSp>
        <p:grpSp>
          <p:nvGrpSpPr>
            <p:cNvPr id="18435" name="Group 5">
              <a:extLst>
                <a:ext uri="{FF2B5EF4-FFF2-40B4-BE49-F238E27FC236}">
                  <a16:creationId xmlns:a16="http://schemas.microsoft.com/office/drawing/2014/main" id="{6E77E0DF-388A-2C4A-AB0C-F9EFDF57CFF5}"/>
                </a:ext>
              </a:extLst>
            </p:cNvPr>
            <p:cNvGrpSpPr>
              <a:grpSpLocks/>
            </p:cNvGrpSpPr>
            <p:nvPr/>
          </p:nvGrpSpPr>
          <p:grpSpPr bwMode="auto">
            <a:xfrm>
              <a:off x="958850" y="4701706"/>
              <a:ext cx="1727200" cy="1438423"/>
              <a:chOff x="958850" y="4701706"/>
              <a:chExt cx="1727200" cy="1438423"/>
            </a:xfrm>
          </p:grpSpPr>
          <p:pic>
            <p:nvPicPr>
              <p:cNvPr id="18436" name="Text Box 4">
                <a:extLst>
                  <a:ext uri="{FF2B5EF4-FFF2-40B4-BE49-F238E27FC236}">
                    <a16:creationId xmlns:a16="http://schemas.microsoft.com/office/drawing/2014/main" id="{8216DF7A-5DEF-AF43-AAC1-E0B0DE6E710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50" y="5365102"/>
                <a:ext cx="1727200" cy="77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1">
                <a:extLst>
                  <a:ext uri="{FF2B5EF4-FFF2-40B4-BE49-F238E27FC236}">
                    <a16:creationId xmlns:a16="http://schemas.microsoft.com/office/drawing/2014/main" id="{9FD29E32-F997-D445-9E79-AA7F41BC98D5}"/>
                  </a:ext>
                </a:extLst>
              </p:cNvPr>
              <p:cNvSpPr txBox="1"/>
              <p:nvPr/>
            </p:nvSpPr>
            <p:spPr>
              <a:xfrm>
                <a:off x="979387" y="4701706"/>
                <a:ext cx="1540222" cy="219127"/>
              </a:xfrm>
              <a:prstGeom prst="rect">
                <a:avLst/>
              </a:prstGeom>
              <a:noFill/>
              <a:ln>
                <a:noFill/>
              </a:ln>
            </p:spPr>
            <p:txBody>
              <a:bodyPr wrap="none">
                <a:spAutoFit/>
              </a:bodyPr>
              <a:lstStyle/>
              <a:p>
                <a:pPr eaLnBrk="0" fontAlgn="base" hangingPunct="0">
                  <a:spcBef>
                    <a:spcPct val="0"/>
                  </a:spcBef>
                  <a:spcAft>
                    <a:spcPct val="0"/>
                  </a:spcAft>
                  <a:defRPr/>
                </a:pPr>
                <a:r>
                  <a:rPr lang="en-AU" sz="22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Syllabus:</a:t>
                </a:r>
                <a:endParaRPr lang="en-AU" sz="2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3104469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F36095C9-56C7-2D41-BED2-92ED10000C42}"/>
              </a:ext>
            </a:extLst>
          </p:cNvPr>
          <p:cNvSpPr>
            <a:spLocks noGrp="1" noChangeArrowheads="1"/>
          </p:cNvSpPr>
          <p:nvPr>
            <p:ph type="title"/>
          </p:nvPr>
        </p:nvSpPr>
        <p:spPr>
          <a:xfrm>
            <a:off x="1981200" y="723900"/>
            <a:ext cx="8229600" cy="685800"/>
          </a:xfrm>
        </p:spPr>
        <p:txBody>
          <a:bodyPr/>
          <a:lstStyle/>
          <a:p>
            <a:r>
              <a:rPr lang="en-US" altLang="en-US"/>
              <a:t>What you need to complete</a:t>
            </a:r>
          </a:p>
        </p:txBody>
      </p:sp>
      <p:sp>
        <p:nvSpPr>
          <p:cNvPr id="3" name="Content Placeholder 2">
            <a:extLst>
              <a:ext uri="{FF2B5EF4-FFF2-40B4-BE49-F238E27FC236}">
                <a16:creationId xmlns:a16="http://schemas.microsoft.com/office/drawing/2014/main" id="{D448CF0E-B397-E647-A1FD-93B1CE6C66B8}"/>
              </a:ext>
            </a:extLst>
          </p:cNvPr>
          <p:cNvSpPr>
            <a:spLocks noGrp="1"/>
          </p:cNvSpPr>
          <p:nvPr>
            <p:ph idx="1"/>
          </p:nvPr>
        </p:nvSpPr>
        <p:spPr>
          <a:xfrm>
            <a:off x="1828800" y="1347788"/>
            <a:ext cx="4572000" cy="5105400"/>
          </a:xfrm>
        </p:spPr>
        <p:txBody>
          <a:bodyPr/>
          <a:lstStyle/>
          <a:p>
            <a:pPr>
              <a:spcAft>
                <a:spcPts val="1200"/>
              </a:spcAft>
              <a:buFont typeface="+mj-lt"/>
              <a:buAutoNum type="arabicPeriod"/>
              <a:defRPr/>
            </a:pPr>
            <a:r>
              <a:rPr lang="en-US" dirty="0"/>
              <a:t>Read Chapter 3 Biology WA ATAR Units 3 &amp; 4</a:t>
            </a:r>
          </a:p>
          <a:p>
            <a:pPr>
              <a:spcAft>
                <a:spcPts val="1200"/>
              </a:spcAft>
              <a:buFont typeface="+mj-lt"/>
              <a:buAutoNum type="arabicPeriod"/>
              <a:defRPr/>
            </a:pPr>
            <a:r>
              <a:rPr lang="en-US" dirty="0"/>
              <a:t>Answer Biology WA ATAR Question Sets</a:t>
            </a:r>
          </a:p>
          <a:p>
            <a:pPr lvl="2">
              <a:spcAft>
                <a:spcPts val="1200"/>
              </a:spcAft>
              <a:defRPr/>
            </a:pPr>
            <a:r>
              <a:rPr lang="en-AU" altLang="en-US" dirty="0"/>
              <a:t>Set 3.3 pg. 63 Q1 – 5    </a:t>
            </a:r>
          </a:p>
          <a:p>
            <a:pPr lvl="2">
              <a:spcAft>
                <a:spcPts val="1200"/>
              </a:spcAft>
              <a:defRPr/>
            </a:pPr>
            <a:r>
              <a:rPr lang="en-AU" altLang="en-US" dirty="0"/>
              <a:t>Set 3.4 pg. 65 Q 1 – 4 </a:t>
            </a:r>
          </a:p>
          <a:p>
            <a:pPr lvl="2">
              <a:spcAft>
                <a:spcPts val="1200"/>
              </a:spcAft>
              <a:defRPr/>
            </a:pPr>
            <a:r>
              <a:rPr lang="en-AU" altLang="en-US" dirty="0"/>
              <a:t>Set 3.5a pg. 66 Q 1 – 4 </a:t>
            </a:r>
          </a:p>
          <a:p>
            <a:pPr lvl="2">
              <a:spcAft>
                <a:spcPts val="1200"/>
              </a:spcAft>
              <a:defRPr/>
            </a:pPr>
            <a:r>
              <a:rPr lang="en-AU" altLang="en-US" dirty="0"/>
              <a:t>Set 3.5b pg. 69 Q 1 – 4 </a:t>
            </a:r>
          </a:p>
          <a:p>
            <a:pPr lvl="2">
              <a:spcAft>
                <a:spcPts val="1200"/>
              </a:spcAft>
              <a:defRPr/>
            </a:pPr>
            <a:r>
              <a:rPr lang="en-AU" altLang="en-US" dirty="0"/>
              <a:t>Set 3.5c pg. 73 Q 1 – 4 </a:t>
            </a:r>
          </a:p>
          <a:p>
            <a:pPr lvl="2">
              <a:spcAft>
                <a:spcPts val="1200"/>
              </a:spcAft>
              <a:defRPr/>
            </a:pPr>
            <a:r>
              <a:rPr lang="en-AU" altLang="en-US" dirty="0"/>
              <a:t>Set 3.6 pg. 75 Q 1 – 5 </a:t>
            </a:r>
          </a:p>
          <a:p>
            <a:pPr marL="230188" lvl="2" indent="0">
              <a:spcAft>
                <a:spcPts val="1200"/>
              </a:spcAft>
              <a:buNone/>
              <a:defRPr/>
            </a:pPr>
            <a:r>
              <a:rPr lang="en-AU" b="1" dirty="0"/>
              <a:t>NOTE: Some of these question have been used in this PPT and the note taking scaffold. These are to be completed over 2 weeks </a:t>
            </a:r>
            <a:endParaRPr lang="en-US" b="1" dirty="0"/>
          </a:p>
          <a:p>
            <a:pPr marL="0" indent="0">
              <a:defRPr/>
            </a:pPr>
            <a:endParaRPr lang="en-US" dirty="0"/>
          </a:p>
        </p:txBody>
      </p:sp>
      <p:sp>
        <p:nvSpPr>
          <p:cNvPr id="19459" name="Content Placeholder 2">
            <a:extLst>
              <a:ext uri="{FF2B5EF4-FFF2-40B4-BE49-F238E27FC236}">
                <a16:creationId xmlns:a16="http://schemas.microsoft.com/office/drawing/2014/main" id="{61820CBE-2EE7-2E48-B015-3E40855BD67A}"/>
              </a:ext>
            </a:extLst>
          </p:cNvPr>
          <p:cNvSpPr txBox="1">
            <a:spLocks/>
          </p:cNvSpPr>
          <p:nvPr/>
        </p:nvSpPr>
        <p:spPr bwMode="auto">
          <a:xfrm>
            <a:off x="6934201" y="1600200"/>
            <a:ext cx="35163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2"/>
          <a:lstStyle>
            <a:lvl1pPr marL="342900" indent="-342900">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228600" indent="-227013">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449263" indent="-219075">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682625" indent="-231775">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915988" indent="-231775">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1373188" indent="-231775"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1830388" indent="-231775"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2287588" indent="-231775"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2744788" indent="-231775"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0" fontAlgn="base" hangingPunct="0">
              <a:spcAft>
                <a:spcPts val="1200"/>
              </a:spcAft>
              <a:buFontTx/>
              <a:buAutoNum type="arabicPeriod" startAt="3"/>
            </a:pPr>
            <a:r>
              <a:rPr lang="en-US" altLang="en-US" dirty="0" err="1">
                <a:solidFill>
                  <a:srgbClr val="000000"/>
                </a:solidFill>
              </a:rPr>
              <a:t>Biozone</a:t>
            </a:r>
            <a:r>
              <a:rPr lang="en-US" altLang="en-US" dirty="0">
                <a:solidFill>
                  <a:srgbClr val="000000"/>
                </a:solidFill>
              </a:rPr>
              <a:t> Activities</a:t>
            </a:r>
          </a:p>
          <a:p>
            <a:pPr lvl="2" eaLnBrk="0" fontAlgn="base" hangingPunct="0">
              <a:spcAft>
                <a:spcPts val="1200"/>
              </a:spcAft>
              <a:buClr>
                <a:srgbClr val="0089C5"/>
              </a:buClr>
            </a:pPr>
            <a:r>
              <a:rPr lang="en-AU" altLang="en-US" dirty="0">
                <a:solidFill>
                  <a:srgbClr val="000000"/>
                </a:solidFill>
              </a:rPr>
              <a:t>120</a:t>
            </a:r>
          </a:p>
          <a:p>
            <a:pPr lvl="2" eaLnBrk="0" fontAlgn="base" hangingPunct="0">
              <a:spcAft>
                <a:spcPts val="1200"/>
              </a:spcAft>
              <a:buClr>
                <a:srgbClr val="0089C5"/>
              </a:buClr>
            </a:pPr>
            <a:r>
              <a:rPr lang="en-AU" altLang="en-US" dirty="0">
                <a:solidFill>
                  <a:srgbClr val="000000"/>
                </a:solidFill>
              </a:rPr>
              <a:t>121</a:t>
            </a:r>
          </a:p>
          <a:p>
            <a:pPr lvl="2" eaLnBrk="0" fontAlgn="base" hangingPunct="0">
              <a:spcAft>
                <a:spcPts val="1200"/>
              </a:spcAft>
              <a:buClr>
                <a:srgbClr val="0089C5"/>
              </a:buClr>
            </a:pPr>
            <a:r>
              <a:rPr lang="en-AU" altLang="en-US" dirty="0">
                <a:solidFill>
                  <a:srgbClr val="000000"/>
                </a:solidFill>
              </a:rPr>
              <a:t>122</a:t>
            </a:r>
          </a:p>
          <a:p>
            <a:pPr lvl="2" eaLnBrk="0" fontAlgn="base" hangingPunct="0">
              <a:spcAft>
                <a:spcPts val="1200"/>
              </a:spcAft>
              <a:buClr>
                <a:srgbClr val="0089C5"/>
              </a:buClr>
            </a:pPr>
            <a:r>
              <a:rPr lang="en-AU" altLang="en-US" dirty="0">
                <a:solidFill>
                  <a:srgbClr val="000000"/>
                </a:solidFill>
              </a:rPr>
              <a:t>123</a:t>
            </a:r>
          </a:p>
          <a:p>
            <a:pPr lvl="2" eaLnBrk="0" fontAlgn="base" hangingPunct="0">
              <a:spcAft>
                <a:spcPts val="1200"/>
              </a:spcAft>
              <a:buClr>
                <a:srgbClr val="0089C5"/>
              </a:buClr>
            </a:pPr>
            <a:r>
              <a:rPr lang="en-AU" altLang="en-US" dirty="0">
                <a:solidFill>
                  <a:srgbClr val="000000"/>
                </a:solidFill>
              </a:rPr>
              <a:t>124</a:t>
            </a:r>
          </a:p>
          <a:p>
            <a:pPr lvl="2" eaLnBrk="0" fontAlgn="base" hangingPunct="0">
              <a:spcAft>
                <a:spcPts val="1200"/>
              </a:spcAft>
              <a:buClr>
                <a:srgbClr val="0089C5"/>
              </a:buClr>
            </a:pPr>
            <a:r>
              <a:rPr lang="en-AU" altLang="en-US" dirty="0">
                <a:solidFill>
                  <a:srgbClr val="000000"/>
                </a:solidFill>
              </a:rPr>
              <a:t>126</a:t>
            </a:r>
          </a:p>
          <a:p>
            <a:pPr lvl="2" eaLnBrk="0" fontAlgn="base" hangingPunct="0">
              <a:spcAft>
                <a:spcPts val="1200"/>
              </a:spcAft>
              <a:buClr>
                <a:srgbClr val="0089C5"/>
              </a:buClr>
            </a:pPr>
            <a:r>
              <a:rPr lang="en-AU" altLang="en-US" dirty="0">
                <a:solidFill>
                  <a:srgbClr val="000000"/>
                </a:solidFill>
              </a:rPr>
              <a:t>127</a:t>
            </a:r>
          </a:p>
          <a:p>
            <a:pPr lvl="2" eaLnBrk="0" fontAlgn="base" hangingPunct="0">
              <a:spcAft>
                <a:spcPts val="1200"/>
              </a:spcAft>
              <a:buClr>
                <a:srgbClr val="0089C5"/>
              </a:buClr>
            </a:pPr>
            <a:r>
              <a:rPr lang="en-AU" altLang="en-US" dirty="0">
                <a:solidFill>
                  <a:srgbClr val="000000"/>
                </a:solidFill>
              </a:rPr>
              <a:t>128</a:t>
            </a:r>
          </a:p>
          <a:p>
            <a:pPr lvl="2" eaLnBrk="0" fontAlgn="base" hangingPunct="0">
              <a:spcAft>
                <a:spcPts val="1200"/>
              </a:spcAft>
              <a:buClr>
                <a:srgbClr val="0089C5"/>
              </a:buClr>
            </a:pPr>
            <a:r>
              <a:rPr lang="en-AU" altLang="en-US" dirty="0">
                <a:solidFill>
                  <a:srgbClr val="000000"/>
                </a:solidFill>
              </a:rPr>
              <a:t>129</a:t>
            </a:r>
          </a:p>
          <a:p>
            <a:pPr lvl="2" eaLnBrk="0" fontAlgn="base" hangingPunct="0">
              <a:spcAft>
                <a:spcPts val="1200"/>
              </a:spcAft>
              <a:buClr>
                <a:srgbClr val="0089C5"/>
              </a:buClr>
            </a:pPr>
            <a:r>
              <a:rPr lang="en-AU" altLang="en-US" dirty="0">
                <a:solidFill>
                  <a:srgbClr val="000000"/>
                </a:solidFill>
              </a:rPr>
              <a:t>130</a:t>
            </a:r>
          </a:p>
          <a:p>
            <a:pPr lvl="2" eaLnBrk="0" fontAlgn="base" hangingPunct="0">
              <a:spcAft>
                <a:spcPts val="1200"/>
              </a:spcAft>
              <a:buClr>
                <a:srgbClr val="0089C5"/>
              </a:buClr>
            </a:pPr>
            <a:r>
              <a:rPr lang="en-AU" altLang="en-US" dirty="0">
                <a:solidFill>
                  <a:srgbClr val="000000"/>
                </a:solidFill>
              </a:rPr>
              <a:t>195</a:t>
            </a:r>
          </a:p>
          <a:p>
            <a:pPr lvl="2" eaLnBrk="0" fontAlgn="base" hangingPunct="0">
              <a:spcAft>
                <a:spcPts val="1200"/>
              </a:spcAft>
              <a:buClr>
                <a:srgbClr val="0089C5"/>
              </a:buClr>
            </a:pPr>
            <a:endParaRPr lang="en-US" altLang="en-US" dirty="0">
              <a:solidFill>
                <a:srgbClr val="000000"/>
              </a:solidFill>
            </a:endParaRPr>
          </a:p>
        </p:txBody>
      </p:sp>
    </p:spTree>
    <p:extLst>
      <p:ext uri="{BB962C8B-B14F-4D97-AF65-F5344CB8AC3E}">
        <p14:creationId xmlns:p14="http://schemas.microsoft.com/office/powerpoint/2010/main" val="2351395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8AEAA36E-240D-5D49-8FEA-E78E56791A7F}"/>
              </a:ext>
            </a:extLst>
          </p:cNvPr>
          <p:cNvSpPr txBox="1">
            <a:spLocks noChangeArrowheads="1"/>
          </p:cNvSpPr>
          <p:nvPr/>
        </p:nvSpPr>
        <p:spPr bwMode="auto">
          <a:xfrm>
            <a:off x="1905000" y="1598614"/>
            <a:ext cx="92011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sz="2000" b="1" dirty="0">
                <a:solidFill>
                  <a:srgbClr val="000000"/>
                </a:solidFill>
              </a:rPr>
              <a:t>Protein synthesis </a:t>
            </a:r>
            <a:r>
              <a:rPr lang="en-AU" altLang="en-US" sz="2000" dirty="0">
                <a:solidFill>
                  <a:srgbClr val="000000"/>
                </a:solidFill>
              </a:rPr>
              <a:t>is a process. </a:t>
            </a:r>
          </a:p>
          <a:p>
            <a:pPr eaLnBrk="0" fontAlgn="base" hangingPunct="0">
              <a:spcBef>
                <a:spcPct val="0"/>
              </a:spcBef>
              <a:spcAft>
                <a:spcPct val="0"/>
              </a:spcAft>
            </a:pPr>
            <a:r>
              <a:rPr lang="en-AU" altLang="en-US" sz="2000" dirty="0">
                <a:solidFill>
                  <a:srgbClr val="000000"/>
                </a:solidFill>
              </a:rPr>
              <a:t>The end product is a protein. </a:t>
            </a:r>
          </a:p>
          <a:p>
            <a:pPr eaLnBrk="0" fontAlgn="base" hangingPunct="0">
              <a:spcBef>
                <a:spcPct val="0"/>
              </a:spcBef>
              <a:spcAft>
                <a:spcPct val="0"/>
              </a:spcAft>
            </a:pPr>
            <a:r>
              <a:rPr lang="en-AU" altLang="en-US" sz="2000" dirty="0">
                <a:solidFill>
                  <a:srgbClr val="000000"/>
                </a:solidFill>
              </a:rPr>
              <a:t>There are two main parts to the flow of information from gene to protein: transcription and translation.</a:t>
            </a:r>
          </a:p>
          <a:p>
            <a:pPr eaLnBrk="0" fontAlgn="base" hangingPunct="0">
              <a:spcBef>
                <a:spcPct val="0"/>
              </a:spcBef>
              <a:spcAft>
                <a:spcPct val="0"/>
              </a:spcAft>
            </a:pPr>
            <a:endParaRPr lang="en-AU" altLang="en-US" sz="2000" dirty="0">
              <a:solidFill>
                <a:srgbClr val="000000"/>
              </a:solidFill>
            </a:endParaRPr>
          </a:p>
        </p:txBody>
      </p:sp>
      <p:sp>
        <p:nvSpPr>
          <p:cNvPr id="19460" name="Title 1">
            <a:extLst>
              <a:ext uri="{FF2B5EF4-FFF2-40B4-BE49-F238E27FC236}">
                <a16:creationId xmlns:a16="http://schemas.microsoft.com/office/drawing/2014/main" id="{B70C741F-0590-B447-96E4-280C25C4DD6E}"/>
              </a:ext>
            </a:extLst>
          </p:cNvPr>
          <p:cNvSpPr txBox="1">
            <a:spLocks/>
          </p:cNvSpPr>
          <p:nvPr/>
        </p:nvSpPr>
        <p:spPr bwMode="gray">
          <a:xfrm>
            <a:off x="1676400" y="152400"/>
            <a:ext cx="4648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a:t>
            </a:r>
          </a:p>
        </p:txBody>
      </p:sp>
      <p:sp>
        <p:nvSpPr>
          <p:cNvPr id="7" name="Title 1">
            <a:extLst>
              <a:ext uri="{FF2B5EF4-FFF2-40B4-BE49-F238E27FC236}">
                <a16:creationId xmlns:a16="http://schemas.microsoft.com/office/drawing/2014/main" id="{C17913F3-D21E-E744-8E4F-245B480B3406}"/>
              </a:ext>
            </a:extLst>
          </p:cNvPr>
          <p:cNvSpPr txBox="1">
            <a:spLocks noGrp="1" noChangeArrowheads="1"/>
          </p:cNvSpPr>
          <p:nvPr>
            <p:ph type="title"/>
          </p:nvPr>
        </p:nvSpPr>
        <p:spPr bwMode="gray">
          <a:xfrm>
            <a:off x="1992198" y="11430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 </a:t>
            </a:r>
            <a:r>
              <a:rPr lang="en-AU" b="1" dirty="0">
                <a:cs typeface="Times New Roman" panose="02020603050405020304" pitchFamily="18" charset="0"/>
              </a:rPr>
              <a:t>Define protein synthesis</a:t>
            </a: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pic>
        <p:nvPicPr>
          <p:cNvPr id="5122" name="Picture 2">
            <a:extLst>
              <a:ext uri="{FF2B5EF4-FFF2-40B4-BE49-F238E27FC236}">
                <a16:creationId xmlns:a16="http://schemas.microsoft.com/office/drawing/2014/main" id="{4B4DC303-82B1-F84A-A1D1-C351407A3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811464"/>
            <a:ext cx="3715601" cy="35596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What is the difference between tRNA and DNA specifically? - Quora">
            <a:extLst>
              <a:ext uri="{FF2B5EF4-FFF2-40B4-BE49-F238E27FC236}">
                <a16:creationId xmlns:a16="http://schemas.microsoft.com/office/drawing/2014/main" id="{53E23E4D-C76C-DD47-993F-DBBB782C3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828" y="3233147"/>
            <a:ext cx="5262172" cy="2153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773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8AEAA36E-240D-5D49-8FEA-E78E56791A7F}"/>
              </a:ext>
            </a:extLst>
          </p:cNvPr>
          <p:cNvSpPr txBox="1">
            <a:spLocks noChangeArrowheads="1"/>
          </p:cNvSpPr>
          <p:nvPr/>
        </p:nvSpPr>
        <p:spPr bwMode="auto">
          <a:xfrm>
            <a:off x="274213" y="1832668"/>
            <a:ext cx="5502585"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ts val="600"/>
              </a:spcAft>
            </a:pPr>
            <a:r>
              <a:rPr lang="en-AU" altLang="en-US" sz="2000" b="1" dirty="0">
                <a:solidFill>
                  <a:srgbClr val="000000"/>
                </a:solidFill>
              </a:rPr>
              <a:t>Transcription</a:t>
            </a:r>
            <a:r>
              <a:rPr lang="en-AU" altLang="en-US" sz="2000" dirty="0">
                <a:solidFill>
                  <a:srgbClr val="000000"/>
                </a:solidFill>
              </a:rPr>
              <a:t> </a:t>
            </a:r>
          </a:p>
          <a:p>
            <a:pPr marL="285750" indent="-285750" eaLnBrk="0" fontAlgn="base" hangingPunct="0">
              <a:spcBef>
                <a:spcPct val="0"/>
              </a:spcBef>
              <a:spcAft>
                <a:spcPts val="600"/>
              </a:spcAft>
              <a:buFont typeface="Arial" panose="020B0604020202020204" pitchFamily="34" charset="0"/>
              <a:buChar char="•"/>
            </a:pPr>
            <a:r>
              <a:rPr lang="en-AU" altLang="en-US" sz="2000" dirty="0">
                <a:solidFill>
                  <a:srgbClr val="000000"/>
                </a:solidFill>
              </a:rPr>
              <a:t>Is the synthesis of mRNA using the stored DNA code. </a:t>
            </a:r>
          </a:p>
          <a:p>
            <a:pPr marL="285750" indent="-285750" eaLnBrk="0" fontAlgn="base" hangingPunct="0">
              <a:spcBef>
                <a:spcPct val="0"/>
              </a:spcBef>
              <a:spcAft>
                <a:spcPts val="600"/>
              </a:spcAft>
              <a:buFont typeface="Arial" panose="020B0604020202020204" pitchFamily="34" charset="0"/>
              <a:buChar char="•"/>
            </a:pPr>
            <a:r>
              <a:rPr lang="en-AU" altLang="en-US" sz="2000" dirty="0">
                <a:solidFill>
                  <a:srgbClr val="000000"/>
                </a:solidFill>
              </a:rPr>
              <a:t>The synthesised mRNA is a chain of complementary RNA nucleotides, except that uracil (rather than thymine) is the base pair of adenine in RNA</a:t>
            </a:r>
          </a:p>
          <a:p>
            <a:pPr marL="285750" indent="-285750" eaLnBrk="0" fontAlgn="base" hangingPunct="0">
              <a:spcBef>
                <a:spcPct val="0"/>
              </a:spcBef>
              <a:spcAft>
                <a:spcPts val="600"/>
              </a:spcAft>
              <a:buFont typeface="Arial" panose="020B0604020202020204" pitchFamily="34" charset="0"/>
              <a:buChar char="•"/>
            </a:pPr>
            <a:r>
              <a:rPr lang="en-AU" altLang="en-US" sz="2000" dirty="0">
                <a:solidFill>
                  <a:srgbClr val="000000"/>
                </a:solidFill>
              </a:rPr>
              <a:t>Occurs in the nucleus</a:t>
            </a:r>
          </a:p>
        </p:txBody>
      </p:sp>
      <p:sp>
        <p:nvSpPr>
          <p:cNvPr id="19460" name="Title 1">
            <a:extLst>
              <a:ext uri="{FF2B5EF4-FFF2-40B4-BE49-F238E27FC236}">
                <a16:creationId xmlns:a16="http://schemas.microsoft.com/office/drawing/2014/main" id="{B70C741F-0590-B447-96E4-280C25C4DD6E}"/>
              </a:ext>
            </a:extLst>
          </p:cNvPr>
          <p:cNvSpPr txBox="1">
            <a:spLocks/>
          </p:cNvSpPr>
          <p:nvPr/>
        </p:nvSpPr>
        <p:spPr bwMode="gray">
          <a:xfrm>
            <a:off x="1676400" y="152400"/>
            <a:ext cx="4648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a:t>
            </a:r>
          </a:p>
        </p:txBody>
      </p:sp>
      <p:pic>
        <p:nvPicPr>
          <p:cNvPr id="2" name="Picture 2" descr="Protein Synthesis Process and Role of DNA And RNA In It – Earth&amp;#39;s Lab">
            <a:extLst>
              <a:ext uri="{FF2B5EF4-FFF2-40B4-BE49-F238E27FC236}">
                <a16:creationId xmlns:a16="http://schemas.microsoft.com/office/drawing/2014/main" id="{65480EE4-EAA5-AE48-9676-773192D68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237" y="1827417"/>
            <a:ext cx="5924550" cy="481181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BDB81539-EB91-684B-9DEE-3F1C6173F069}"/>
              </a:ext>
            </a:extLst>
          </p:cNvPr>
          <p:cNvSpPr txBox="1">
            <a:spLocks noChangeArrowheads="1"/>
          </p:cNvSpPr>
          <p:nvPr/>
        </p:nvSpPr>
        <p:spPr bwMode="gray">
          <a:xfrm>
            <a:off x="689826" y="1276351"/>
            <a:ext cx="1060682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 </a:t>
            </a:r>
            <a:r>
              <a:rPr lang="en-AU" b="1" kern="0" dirty="0">
                <a:cs typeface="Times New Roman" panose="02020603050405020304" pitchFamily="18" charset="0"/>
              </a:rPr>
              <a:t>Define the two main stages involved in protein synthesis and state where these stages occur</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pic>
        <p:nvPicPr>
          <p:cNvPr id="2050" name="Picture 2" descr="Fast, Simple &amp;amp; Affordable automated transcription | Go Transcribe">
            <a:extLst>
              <a:ext uri="{FF2B5EF4-FFF2-40B4-BE49-F238E27FC236}">
                <a16:creationId xmlns:a16="http://schemas.microsoft.com/office/drawing/2014/main" id="{ABD7A813-BE17-C044-9B0D-299BAF720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385" y="4505634"/>
            <a:ext cx="36830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578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8AEAA36E-240D-5D49-8FEA-E78E56791A7F}"/>
              </a:ext>
            </a:extLst>
          </p:cNvPr>
          <p:cNvSpPr txBox="1">
            <a:spLocks noChangeArrowheads="1"/>
          </p:cNvSpPr>
          <p:nvPr/>
        </p:nvSpPr>
        <p:spPr bwMode="auto">
          <a:xfrm>
            <a:off x="274213" y="4233325"/>
            <a:ext cx="550258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ts val="600"/>
              </a:spcAft>
            </a:pPr>
            <a:r>
              <a:rPr lang="en-AU" altLang="en-US" sz="2000" b="1" dirty="0">
                <a:solidFill>
                  <a:srgbClr val="000000"/>
                </a:solidFill>
              </a:rPr>
              <a:t>Translation</a:t>
            </a:r>
            <a:r>
              <a:rPr lang="en-AU" altLang="en-US" sz="2000" dirty="0">
                <a:solidFill>
                  <a:srgbClr val="000000"/>
                </a:solidFill>
              </a:rPr>
              <a:t> </a:t>
            </a:r>
          </a:p>
          <a:p>
            <a:pPr marL="285750" indent="-285750" eaLnBrk="0" fontAlgn="base" hangingPunct="0">
              <a:spcBef>
                <a:spcPct val="0"/>
              </a:spcBef>
              <a:spcAft>
                <a:spcPts val="600"/>
              </a:spcAft>
              <a:buFont typeface="Arial" panose="020B0604020202020204" pitchFamily="34" charset="0"/>
              <a:buChar char="•"/>
            </a:pPr>
            <a:r>
              <a:rPr lang="en-AU" altLang="en-US" sz="2000" dirty="0">
                <a:solidFill>
                  <a:srgbClr val="000000"/>
                </a:solidFill>
              </a:rPr>
              <a:t>is the synthesis of a polypeptide using the information in the mRNA. </a:t>
            </a:r>
          </a:p>
          <a:p>
            <a:pPr marL="285750" indent="-285750" eaLnBrk="0" fontAlgn="base" hangingPunct="0">
              <a:spcBef>
                <a:spcPct val="0"/>
              </a:spcBef>
              <a:spcAft>
                <a:spcPts val="600"/>
              </a:spcAft>
              <a:buFont typeface="Arial" panose="020B0604020202020204" pitchFamily="34" charset="0"/>
              <a:buChar char="•"/>
            </a:pPr>
            <a:r>
              <a:rPr lang="en-AU" altLang="en-US" sz="2000" dirty="0">
                <a:solidFill>
                  <a:srgbClr val="000000"/>
                </a:solidFill>
              </a:rPr>
              <a:t>The RNA nucleotide code is translated into an amino acid sequence at a ribosome in the cytoplasm.</a:t>
            </a:r>
            <a:endParaRPr lang="en-US" altLang="en-US" sz="2000" dirty="0">
              <a:solidFill>
                <a:srgbClr val="000000"/>
              </a:solidFill>
            </a:endParaRPr>
          </a:p>
        </p:txBody>
      </p:sp>
      <p:sp>
        <p:nvSpPr>
          <p:cNvPr id="19460" name="Title 1">
            <a:extLst>
              <a:ext uri="{FF2B5EF4-FFF2-40B4-BE49-F238E27FC236}">
                <a16:creationId xmlns:a16="http://schemas.microsoft.com/office/drawing/2014/main" id="{B70C741F-0590-B447-96E4-280C25C4DD6E}"/>
              </a:ext>
            </a:extLst>
          </p:cNvPr>
          <p:cNvSpPr txBox="1">
            <a:spLocks/>
          </p:cNvSpPr>
          <p:nvPr/>
        </p:nvSpPr>
        <p:spPr bwMode="gray">
          <a:xfrm>
            <a:off x="1676400" y="152400"/>
            <a:ext cx="4648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a:t>
            </a:r>
          </a:p>
        </p:txBody>
      </p:sp>
      <p:pic>
        <p:nvPicPr>
          <p:cNvPr id="2" name="Picture 2" descr="Protein Synthesis Process and Role of DNA And RNA In It – Earth&amp;#39;s Lab">
            <a:extLst>
              <a:ext uri="{FF2B5EF4-FFF2-40B4-BE49-F238E27FC236}">
                <a16:creationId xmlns:a16="http://schemas.microsoft.com/office/drawing/2014/main" id="{65480EE4-EAA5-AE48-9676-773192D68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237" y="1827417"/>
            <a:ext cx="5924550" cy="481181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E8F0CC2-402E-6249-9E5F-736832179332}"/>
              </a:ext>
            </a:extLst>
          </p:cNvPr>
          <p:cNvSpPr txBox="1">
            <a:spLocks noGrp="1" noChangeArrowheads="1"/>
          </p:cNvSpPr>
          <p:nvPr>
            <p:ph type="title"/>
          </p:nvPr>
        </p:nvSpPr>
        <p:spPr bwMode="gray">
          <a:xfrm>
            <a:off x="689825" y="1141617"/>
            <a:ext cx="1060682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 </a:t>
            </a:r>
            <a:r>
              <a:rPr lang="en-AU" b="1" dirty="0">
                <a:cs typeface="Times New Roman" panose="02020603050405020304" pitchFamily="18" charset="0"/>
              </a:rPr>
              <a:t>Define the two main stages involved in protein synthesis and state where these stages occur</a:t>
            </a: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pic>
        <p:nvPicPr>
          <p:cNvPr id="1026" name="Picture 2" descr="Translation Services - Starting at $0.10 per Word | TranscribeMe!">
            <a:extLst>
              <a:ext uri="{FF2B5EF4-FFF2-40B4-BE49-F238E27FC236}">
                <a16:creationId xmlns:a16="http://schemas.microsoft.com/office/drawing/2014/main" id="{2F699692-8C48-C84A-922E-A3CEF60BA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674911"/>
            <a:ext cx="2792836" cy="2772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78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a:extLst>
              <a:ext uri="{FF2B5EF4-FFF2-40B4-BE49-F238E27FC236}">
                <a16:creationId xmlns:a16="http://schemas.microsoft.com/office/drawing/2014/main" id="{B8D4B140-CA54-4244-8D59-3B669E2F77E4}"/>
              </a:ext>
            </a:extLst>
          </p:cNvPr>
          <p:cNvSpPr txBox="1">
            <a:spLocks/>
          </p:cNvSpPr>
          <p:nvPr/>
        </p:nvSpPr>
        <p:spPr bwMode="gray">
          <a:xfrm>
            <a:off x="1676400" y="152400"/>
            <a:ext cx="4648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a:t>
            </a:r>
          </a:p>
        </p:txBody>
      </p:sp>
      <p:sp>
        <p:nvSpPr>
          <p:cNvPr id="5" name="Title 1">
            <a:extLst>
              <a:ext uri="{FF2B5EF4-FFF2-40B4-BE49-F238E27FC236}">
                <a16:creationId xmlns:a16="http://schemas.microsoft.com/office/drawing/2014/main" id="{A9ECB906-3C1E-0045-909E-72D731EC5EDB}"/>
              </a:ext>
            </a:extLst>
          </p:cNvPr>
          <p:cNvSpPr txBox="1">
            <a:spLocks noGrp="1" noChangeArrowheads="1"/>
          </p:cNvSpPr>
          <p:nvPr>
            <p:ph type="title"/>
          </p:nvPr>
        </p:nvSpPr>
        <p:spPr bwMode="gray">
          <a:xfrm>
            <a:off x="516363" y="1181100"/>
            <a:ext cx="1148815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 </a:t>
            </a:r>
            <a:r>
              <a:rPr lang="en-AU" b="1" dirty="0">
                <a:cs typeface="Times New Roman" panose="02020603050405020304" pitchFamily="18" charset="0"/>
              </a:rPr>
              <a:t>What are the essential materials required for protein synthesis?</a:t>
            </a: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
        <p:nvSpPr>
          <p:cNvPr id="6" name="TextBox 1">
            <a:extLst>
              <a:ext uri="{FF2B5EF4-FFF2-40B4-BE49-F238E27FC236}">
                <a16:creationId xmlns:a16="http://schemas.microsoft.com/office/drawing/2014/main" id="{1C4E3A2A-D242-B44B-A0AC-5A30FA6A8706}"/>
              </a:ext>
            </a:extLst>
          </p:cNvPr>
          <p:cNvSpPr txBox="1">
            <a:spLocks noChangeArrowheads="1"/>
          </p:cNvSpPr>
          <p:nvPr/>
        </p:nvSpPr>
        <p:spPr bwMode="auto">
          <a:xfrm>
            <a:off x="187481" y="1807115"/>
            <a:ext cx="7184870"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457200" indent="-457200" eaLnBrk="0" fontAlgn="base" hangingPunct="0">
              <a:spcBef>
                <a:spcPct val="0"/>
              </a:spcBef>
              <a:spcAft>
                <a:spcPts val="600"/>
              </a:spcAft>
              <a:buAutoNum type="arabicPeriod"/>
            </a:pPr>
            <a:r>
              <a:rPr lang="en-US" altLang="en-US" sz="2000" b="1" u="sng" dirty="0">
                <a:solidFill>
                  <a:srgbClr val="000000"/>
                </a:solidFill>
              </a:rPr>
              <a:t>Nucleic Acids</a:t>
            </a:r>
          </a:p>
          <a:p>
            <a:pPr marL="457200" indent="-457200" eaLnBrk="0" fontAlgn="base" hangingPunct="0">
              <a:spcBef>
                <a:spcPct val="0"/>
              </a:spcBef>
              <a:spcAft>
                <a:spcPts val="600"/>
              </a:spcAft>
              <a:buFont typeface="Arial" panose="020B0604020202020204" pitchFamily="34" charset="0"/>
              <a:buChar char="•"/>
            </a:pPr>
            <a:r>
              <a:rPr lang="en-US" sz="2000" dirty="0"/>
              <a:t>DNA stores the genetic code. </a:t>
            </a:r>
          </a:p>
          <a:p>
            <a:pPr eaLnBrk="0" fontAlgn="base" hangingPunct="0">
              <a:spcBef>
                <a:spcPct val="0"/>
              </a:spcBef>
              <a:spcAft>
                <a:spcPts val="600"/>
              </a:spcAft>
            </a:pPr>
            <a:endParaRPr lang="en-US" altLang="en-US" sz="2000" dirty="0">
              <a:solidFill>
                <a:srgbClr val="000000"/>
              </a:solidFill>
            </a:endParaRPr>
          </a:p>
          <a:p>
            <a:pPr eaLnBrk="0" fontAlgn="base" hangingPunct="0">
              <a:spcBef>
                <a:spcPct val="0"/>
              </a:spcBef>
              <a:spcAft>
                <a:spcPts val="600"/>
              </a:spcAft>
            </a:pPr>
            <a:endParaRPr lang="en-US" altLang="en-US" sz="2000" dirty="0">
              <a:solidFill>
                <a:srgbClr val="000000"/>
              </a:solidFill>
            </a:endParaRPr>
          </a:p>
        </p:txBody>
      </p:sp>
      <p:pic>
        <p:nvPicPr>
          <p:cNvPr id="2050" name="Picture 2" descr="Faq booklet Images, Stock Photos &amp;amp; Vectors | Shutterstock">
            <a:extLst>
              <a:ext uri="{FF2B5EF4-FFF2-40B4-BE49-F238E27FC236}">
                <a16:creationId xmlns:a16="http://schemas.microsoft.com/office/drawing/2014/main" id="{6E8CFB80-4DA1-0E46-A28B-A0590F399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1233" y="1212151"/>
            <a:ext cx="4161263" cy="335779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o celebrate #DNAday, we&amp;#39;re featuring some of our DNA comics, GIFs, and  videos! DNA works with RNA in the making of p… | Biology humor, Biology  jokes, Science jokes">
            <a:extLst>
              <a:ext uri="{FF2B5EF4-FFF2-40B4-BE49-F238E27FC236}">
                <a16:creationId xmlns:a16="http://schemas.microsoft.com/office/drawing/2014/main" id="{8D5BC07F-511F-6A45-A045-502679019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621" y="2979449"/>
            <a:ext cx="4631983" cy="324261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68B917D1-FFEC-1245-BE66-63D857654E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1292" y="4349254"/>
            <a:ext cx="4191000" cy="2356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449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a:extLst>
              <a:ext uri="{FF2B5EF4-FFF2-40B4-BE49-F238E27FC236}">
                <a16:creationId xmlns:a16="http://schemas.microsoft.com/office/drawing/2014/main" id="{B8D4B140-CA54-4244-8D59-3B669E2F77E4}"/>
              </a:ext>
            </a:extLst>
          </p:cNvPr>
          <p:cNvSpPr txBox="1">
            <a:spLocks/>
          </p:cNvSpPr>
          <p:nvPr/>
        </p:nvSpPr>
        <p:spPr bwMode="gray">
          <a:xfrm>
            <a:off x="1676400" y="152400"/>
            <a:ext cx="4648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a:t>
            </a:r>
          </a:p>
        </p:txBody>
      </p:sp>
      <p:sp>
        <p:nvSpPr>
          <p:cNvPr id="5" name="Title 1">
            <a:extLst>
              <a:ext uri="{FF2B5EF4-FFF2-40B4-BE49-F238E27FC236}">
                <a16:creationId xmlns:a16="http://schemas.microsoft.com/office/drawing/2014/main" id="{A9ECB906-3C1E-0045-909E-72D731EC5EDB}"/>
              </a:ext>
            </a:extLst>
          </p:cNvPr>
          <p:cNvSpPr txBox="1">
            <a:spLocks noGrp="1" noChangeArrowheads="1"/>
          </p:cNvSpPr>
          <p:nvPr>
            <p:ph type="title"/>
          </p:nvPr>
        </p:nvSpPr>
        <p:spPr bwMode="gray">
          <a:xfrm>
            <a:off x="516363" y="1181100"/>
            <a:ext cx="1148815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 </a:t>
            </a:r>
            <a:r>
              <a:rPr lang="en-AU" b="1" dirty="0">
                <a:cs typeface="Times New Roman" panose="02020603050405020304" pitchFamily="18" charset="0"/>
              </a:rPr>
              <a:t>What are the essential materials required for protein synthesis?</a:t>
            </a: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
        <p:nvSpPr>
          <p:cNvPr id="6" name="TextBox 1">
            <a:extLst>
              <a:ext uri="{FF2B5EF4-FFF2-40B4-BE49-F238E27FC236}">
                <a16:creationId xmlns:a16="http://schemas.microsoft.com/office/drawing/2014/main" id="{1C4E3A2A-D242-B44B-A0AC-5A30FA6A8706}"/>
              </a:ext>
            </a:extLst>
          </p:cNvPr>
          <p:cNvSpPr txBox="1">
            <a:spLocks noChangeArrowheads="1"/>
          </p:cNvSpPr>
          <p:nvPr/>
        </p:nvSpPr>
        <p:spPr bwMode="auto">
          <a:xfrm>
            <a:off x="187481" y="1807115"/>
            <a:ext cx="718487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457200" indent="-457200" eaLnBrk="0" fontAlgn="base" hangingPunct="0">
              <a:spcBef>
                <a:spcPct val="0"/>
              </a:spcBef>
              <a:spcAft>
                <a:spcPts val="600"/>
              </a:spcAft>
              <a:buAutoNum type="arabicPeriod"/>
            </a:pPr>
            <a:r>
              <a:rPr lang="en-US" altLang="en-US" sz="2000" b="1" u="sng" dirty="0">
                <a:solidFill>
                  <a:srgbClr val="000000"/>
                </a:solidFill>
              </a:rPr>
              <a:t>Nucleic Acids</a:t>
            </a:r>
          </a:p>
          <a:p>
            <a:pPr marL="457200" indent="-457200" eaLnBrk="0" fontAlgn="base" hangingPunct="0">
              <a:spcBef>
                <a:spcPct val="0"/>
              </a:spcBef>
              <a:spcAft>
                <a:spcPts val="600"/>
              </a:spcAft>
              <a:buFont typeface="Arial" panose="020B0604020202020204" pitchFamily="34" charset="0"/>
              <a:buChar char="•"/>
            </a:pPr>
            <a:r>
              <a:rPr lang="en-GB" sz="2000" dirty="0"/>
              <a:t>mRNA carries the copy of the DNA code which holds the coding sequence for protein synthesis and delivers this from the nucleus into the cytoplasm to the ribosome. </a:t>
            </a:r>
          </a:p>
          <a:p>
            <a:pPr marL="457200" indent="-457200" eaLnBrk="0" fontAlgn="base" hangingPunct="0">
              <a:spcBef>
                <a:spcPct val="0"/>
              </a:spcBef>
              <a:spcAft>
                <a:spcPts val="600"/>
              </a:spcAft>
              <a:buFont typeface="Arial" panose="020B0604020202020204" pitchFamily="34" charset="0"/>
              <a:buChar char="•"/>
            </a:pPr>
            <a:r>
              <a:rPr lang="en-GB" sz="2000" dirty="0"/>
              <a:t>Interacts with tRNA and ribosome to ensure amino acids are assembled to form </a:t>
            </a:r>
            <a:r>
              <a:rPr lang="en-GB" sz="2000"/>
              <a:t>a protein</a:t>
            </a:r>
            <a:endParaRPr lang="en-GB" sz="2000" dirty="0"/>
          </a:p>
          <a:p>
            <a:pPr marL="457200" indent="-457200" eaLnBrk="0" fontAlgn="base" hangingPunct="0">
              <a:spcBef>
                <a:spcPct val="0"/>
              </a:spcBef>
              <a:spcAft>
                <a:spcPts val="600"/>
              </a:spcAft>
              <a:buFont typeface="Arial" panose="020B0604020202020204" pitchFamily="34" charset="0"/>
              <a:buChar char="•"/>
            </a:pPr>
            <a:endParaRPr lang="en-US" altLang="en-US" sz="2000" dirty="0">
              <a:solidFill>
                <a:srgbClr val="000000"/>
              </a:solidFill>
            </a:endParaRPr>
          </a:p>
          <a:p>
            <a:pPr eaLnBrk="0" fontAlgn="base" hangingPunct="0">
              <a:spcBef>
                <a:spcPct val="0"/>
              </a:spcBef>
              <a:spcAft>
                <a:spcPts val="600"/>
              </a:spcAft>
            </a:pPr>
            <a:endParaRPr lang="en-US" altLang="en-US" sz="2000" dirty="0">
              <a:solidFill>
                <a:srgbClr val="000000"/>
              </a:solidFill>
            </a:endParaRPr>
          </a:p>
        </p:txBody>
      </p:sp>
      <p:pic>
        <p:nvPicPr>
          <p:cNvPr id="7" name="Picture 4" descr="Types of RNA Produced in Cells">
            <a:extLst>
              <a:ext uri="{FF2B5EF4-FFF2-40B4-BE49-F238E27FC236}">
                <a16:creationId xmlns:a16="http://schemas.microsoft.com/office/drawing/2014/main" id="{8F2F0742-66B4-C140-87DE-2F01B1B8AF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2" t="13889" r="26582" b="46111"/>
          <a:stretch/>
        </p:blipFill>
        <p:spPr bwMode="auto">
          <a:xfrm>
            <a:off x="2899611" y="4296864"/>
            <a:ext cx="4812639" cy="1997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Phone: Duplicate Text Message Notifications Fix">
            <a:extLst>
              <a:ext uri="{FF2B5EF4-FFF2-40B4-BE49-F238E27FC236}">
                <a16:creationId xmlns:a16="http://schemas.microsoft.com/office/drawing/2014/main" id="{0E46AB6F-DDA7-724F-AB2D-EFAF039A66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011" r="22784"/>
          <a:stretch/>
        </p:blipFill>
        <p:spPr bwMode="auto">
          <a:xfrm>
            <a:off x="1222470" y="4613168"/>
            <a:ext cx="1337242" cy="136456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NA &amp; Proteins - Ms. Anderson's Biology Class">
            <a:extLst>
              <a:ext uri="{FF2B5EF4-FFF2-40B4-BE49-F238E27FC236}">
                <a16:creationId xmlns:a16="http://schemas.microsoft.com/office/drawing/2014/main" id="{625F94C7-5561-5D42-A804-76125DE707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5781" y="1684379"/>
            <a:ext cx="2057400" cy="394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767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a:extLst>
              <a:ext uri="{FF2B5EF4-FFF2-40B4-BE49-F238E27FC236}">
                <a16:creationId xmlns:a16="http://schemas.microsoft.com/office/drawing/2014/main" id="{B8D4B140-CA54-4244-8D59-3B669E2F77E4}"/>
              </a:ext>
            </a:extLst>
          </p:cNvPr>
          <p:cNvSpPr txBox="1">
            <a:spLocks/>
          </p:cNvSpPr>
          <p:nvPr/>
        </p:nvSpPr>
        <p:spPr bwMode="gray">
          <a:xfrm>
            <a:off x="1676400" y="152400"/>
            <a:ext cx="4648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a:t>
            </a:r>
          </a:p>
        </p:txBody>
      </p:sp>
      <p:sp>
        <p:nvSpPr>
          <p:cNvPr id="5" name="Title 1">
            <a:extLst>
              <a:ext uri="{FF2B5EF4-FFF2-40B4-BE49-F238E27FC236}">
                <a16:creationId xmlns:a16="http://schemas.microsoft.com/office/drawing/2014/main" id="{A9ECB906-3C1E-0045-909E-72D731EC5EDB}"/>
              </a:ext>
            </a:extLst>
          </p:cNvPr>
          <p:cNvSpPr txBox="1">
            <a:spLocks noGrp="1" noChangeArrowheads="1"/>
          </p:cNvSpPr>
          <p:nvPr>
            <p:ph type="title"/>
          </p:nvPr>
        </p:nvSpPr>
        <p:spPr bwMode="gray">
          <a:xfrm>
            <a:off x="516363" y="1181100"/>
            <a:ext cx="1148815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 </a:t>
            </a:r>
            <a:r>
              <a:rPr lang="en-AU" b="1" dirty="0">
                <a:cs typeface="Times New Roman" panose="02020603050405020304" pitchFamily="18" charset="0"/>
              </a:rPr>
              <a:t>What are the essential materials required for protein synthesis?</a:t>
            </a: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
        <p:nvSpPr>
          <p:cNvPr id="6" name="TextBox 1">
            <a:extLst>
              <a:ext uri="{FF2B5EF4-FFF2-40B4-BE49-F238E27FC236}">
                <a16:creationId xmlns:a16="http://schemas.microsoft.com/office/drawing/2014/main" id="{1C4E3A2A-D242-B44B-A0AC-5A30FA6A8706}"/>
              </a:ext>
            </a:extLst>
          </p:cNvPr>
          <p:cNvSpPr txBox="1">
            <a:spLocks noChangeArrowheads="1"/>
          </p:cNvSpPr>
          <p:nvPr/>
        </p:nvSpPr>
        <p:spPr bwMode="auto">
          <a:xfrm>
            <a:off x="187481" y="1807115"/>
            <a:ext cx="7184870"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457200" indent="-457200" eaLnBrk="0" fontAlgn="base" hangingPunct="0">
              <a:spcBef>
                <a:spcPct val="0"/>
              </a:spcBef>
              <a:spcAft>
                <a:spcPts val="600"/>
              </a:spcAft>
              <a:buAutoNum type="arabicPeriod"/>
            </a:pPr>
            <a:r>
              <a:rPr lang="en-US" altLang="en-US" sz="2000" b="1" u="sng" dirty="0">
                <a:solidFill>
                  <a:srgbClr val="000000"/>
                </a:solidFill>
              </a:rPr>
              <a:t>Nucleic Acids</a:t>
            </a:r>
          </a:p>
          <a:p>
            <a:pPr marL="457200" indent="-457200" eaLnBrk="0" fontAlgn="base" hangingPunct="0">
              <a:spcBef>
                <a:spcPct val="0"/>
              </a:spcBef>
              <a:spcAft>
                <a:spcPts val="600"/>
              </a:spcAft>
              <a:buFont typeface="Arial" panose="020B0604020202020204" pitchFamily="34" charset="0"/>
              <a:buChar char="•"/>
            </a:pPr>
            <a:r>
              <a:rPr lang="en-GB" sz="2000" dirty="0"/>
              <a:t>tRNA is found in the cytoplasm. It carries amino acids to the ribosome for protein synthesis specific to the mRNA codon. Has an anticodon complementary to the mRNA codon</a:t>
            </a:r>
          </a:p>
          <a:p>
            <a:pPr eaLnBrk="0" fontAlgn="base" hangingPunct="0">
              <a:spcBef>
                <a:spcPct val="0"/>
              </a:spcBef>
              <a:spcAft>
                <a:spcPts val="600"/>
              </a:spcAft>
            </a:pPr>
            <a:endParaRPr lang="en-US" altLang="en-US" sz="2000" dirty="0">
              <a:solidFill>
                <a:srgbClr val="000000"/>
              </a:solidFill>
            </a:endParaRPr>
          </a:p>
          <a:p>
            <a:pPr eaLnBrk="0" fontAlgn="base" hangingPunct="0">
              <a:spcBef>
                <a:spcPct val="0"/>
              </a:spcBef>
              <a:spcAft>
                <a:spcPts val="600"/>
              </a:spcAft>
            </a:pPr>
            <a:endParaRPr lang="en-US" altLang="en-US" sz="2000" dirty="0">
              <a:solidFill>
                <a:srgbClr val="000000"/>
              </a:solidFill>
            </a:endParaRPr>
          </a:p>
        </p:txBody>
      </p:sp>
      <p:pic>
        <p:nvPicPr>
          <p:cNvPr id="4102" name="Picture 6" descr="Biology Notes for A level: # 35 The genetic code - protein synthesis">
            <a:extLst>
              <a:ext uri="{FF2B5EF4-FFF2-40B4-BE49-F238E27FC236}">
                <a16:creationId xmlns:a16="http://schemas.microsoft.com/office/drawing/2014/main" id="{F7AB6D16-2DF2-AC48-ABE4-BC52485B4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1293" y="1982896"/>
            <a:ext cx="3014283" cy="3561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Types of RNA Produced in Cells">
            <a:extLst>
              <a:ext uri="{FF2B5EF4-FFF2-40B4-BE49-F238E27FC236}">
                <a16:creationId xmlns:a16="http://schemas.microsoft.com/office/drawing/2014/main" id="{D5D75474-3523-5F47-9853-01F84C7F33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2" t="13889" r="26582" b="46111"/>
          <a:stretch/>
        </p:blipFill>
        <p:spPr bwMode="auto">
          <a:xfrm>
            <a:off x="1991230" y="4678312"/>
            <a:ext cx="4812639" cy="199717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ull Clipart Bag Groceries - Grocery Bag PNG – Stunning free transparent  png clipart images free download">
            <a:extLst>
              <a:ext uri="{FF2B5EF4-FFF2-40B4-BE49-F238E27FC236}">
                <a16:creationId xmlns:a16="http://schemas.microsoft.com/office/drawing/2014/main" id="{C501BC6C-2B29-7344-826C-CC85233392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2875" y="3252396"/>
            <a:ext cx="1241075" cy="1425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748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a:extLst>
              <a:ext uri="{FF2B5EF4-FFF2-40B4-BE49-F238E27FC236}">
                <a16:creationId xmlns:a16="http://schemas.microsoft.com/office/drawing/2014/main" id="{B8D4B140-CA54-4244-8D59-3B669E2F77E4}"/>
              </a:ext>
            </a:extLst>
          </p:cNvPr>
          <p:cNvSpPr txBox="1">
            <a:spLocks/>
          </p:cNvSpPr>
          <p:nvPr/>
        </p:nvSpPr>
        <p:spPr bwMode="gray">
          <a:xfrm>
            <a:off x="1676400" y="152400"/>
            <a:ext cx="4648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a:t>
            </a:r>
          </a:p>
        </p:txBody>
      </p:sp>
      <p:sp>
        <p:nvSpPr>
          <p:cNvPr id="5" name="Title 1">
            <a:extLst>
              <a:ext uri="{FF2B5EF4-FFF2-40B4-BE49-F238E27FC236}">
                <a16:creationId xmlns:a16="http://schemas.microsoft.com/office/drawing/2014/main" id="{A9ECB906-3C1E-0045-909E-72D731EC5EDB}"/>
              </a:ext>
            </a:extLst>
          </p:cNvPr>
          <p:cNvSpPr txBox="1">
            <a:spLocks noGrp="1" noChangeArrowheads="1"/>
          </p:cNvSpPr>
          <p:nvPr>
            <p:ph type="title"/>
          </p:nvPr>
        </p:nvSpPr>
        <p:spPr bwMode="gray">
          <a:xfrm>
            <a:off x="516363" y="1181100"/>
            <a:ext cx="1148815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 </a:t>
            </a:r>
            <a:r>
              <a:rPr lang="en-AU" b="1" dirty="0">
                <a:cs typeface="Times New Roman" panose="02020603050405020304" pitchFamily="18" charset="0"/>
              </a:rPr>
              <a:t>What are the essential materials required for protein synthesis?</a:t>
            </a: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
        <p:nvSpPr>
          <p:cNvPr id="6" name="TextBox 1">
            <a:extLst>
              <a:ext uri="{FF2B5EF4-FFF2-40B4-BE49-F238E27FC236}">
                <a16:creationId xmlns:a16="http://schemas.microsoft.com/office/drawing/2014/main" id="{1C4E3A2A-D242-B44B-A0AC-5A30FA6A8706}"/>
              </a:ext>
            </a:extLst>
          </p:cNvPr>
          <p:cNvSpPr txBox="1">
            <a:spLocks noChangeArrowheads="1"/>
          </p:cNvSpPr>
          <p:nvPr/>
        </p:nvSpPr>
        <p:spPr bwMode="auto">
          <a:xfrm>
            <a:off x="187481" y="1807115"/>
            <a:ext cx="7184870"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457200" indent="-457200" eaLnBrk="0" fontAlgn="base" hangingPunct="0">
              <a:spcBef>
                <a:spcPct val="0"/>
              </a:spcBef>
              <a:spcAft>
                <a:spcPts val="600"/>
              </a:spcAft>
              <a:buAutoNum type="arabicPeriod"/>
            </a:pPr>
            <a:r>
              <a:rPr lang="en-US" altLang="en-US" sz="2000" b="1" u="sng" dirty="0">
                <a:solidFill>
                  <a:srgbClr val="000000"/>
                </a:solidFill>
              </a:rPr>
              <a:t>Nucleic Acids</a:t>
            </a:r>
          </a:p>
          <a:p>
            <a:pPr marL="457200" indent="-457200" eaLnBrk="0" fontAlgn="base" hangingPunct="0">
              <a:spcBef>
                <a:spcPct val="0"/>
              </a:spcBef>
              <a:spcAft>
                <a:spcPts val="600"/>
              </a:spcAft>
              <a:buFont typeface="Arial" panose="020B0604020202020204" pitchFamily="34" charset="0"/>
              <a:buChar char="•"/>
            </a:pPr>
            <a:r>
              <a:rPr lang="en-GB" sz="2000" dirty="0"/>
              <a:t>rRNA is a type of non-coding RNA which is the primary component of a ribosome. It </a:t>
            </a:r>
            <a:r>
              <a:rPr lang="en-AU" sz="2000" dirty="0"/>
              <a:t>direct the catalytic steps of protein synthesis — the stitching together of amino acids to make a protein molecule (</a:t>
            </a:r>
            <a:r>
              <a:rPr lang="en-AU" sz="2000" dirty="0">
                <a:hlinkClick r:id="rId3"/>
              </a:rPr>
              <a:t>https://www.nature.com/scitable/topicpage/ribosomes-transcription-and-translation-14120660/</a:t>
            </a:r>
            <a:r>
              <a:rPr lang="en-AU" sz="2000" dirty="0"/>
              <a:t>). </a:t>
            </a:r>
            <a:endParaRPr lang="en-US" sz="2000" dirty="0"/>
          </a:p>
          <a:p>
            <a:pPr marL="457200" indent="-457200" eaLnBrk="0" fontAlgn="base" hangingPunct="0">
              <a:spcBef>
                <a:spcPct val="0"/>
              </a:spcBef>
              <a:spcAft>
                <a:spcPts val="600"/>
              </a:spcAft>
              <a:buFont typeface="Arial" panose="020B0604020202020204" pitchFamily="34" charset="0"/>
              <a:buChar char="•"/>
            </a:pPr>
            <a:endParaRPr lang="en-US" altLang="en-US" sz="2000" dirty="0">
              <a:solidFill>
                <a:srgbClr val="000000"/>
              </a:solidFill>
            </a:endParaRPr>
          </a:p>
          <a:p>
            <a:pPr eaLnBrk="0" fontAlgn="base" hangingPunct="0">
              <a:spcBef>
                <a:spcPct val="0"/>
              </a:spcBef>
              <a:spcAft>
                <a:spcPts val="600"/>
              </a:spcAft>
            </a:pPr>
            <a:endParaRPr lang="en-US" altLang="en-US" sz="2000" dirty="0">
              <a:solidFill>
                <a:srgbClr val="000000"/>
              </a:solidFill>
            </a:endParaRPr>
          </a:p>
        </p:txBody>
      </p:sp>
      <p:pic>
        <p:nvPicPr>
          <p:cNvPr id="7" name="Picture 4" descr="Types of RNA Produced in Cells">
            <a:extLst>
              <a:ext uri="{FF2B5EF4-FFF2-40B4-BE49-F238E27FC236}">
                <a16:creationId xmlns:a16="http://schemas.microsoft.com/office/drawing/2014/main" id="{8F2F0742-66B4-C140-87DE-2F01B1B8AF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2" t="13889" r="26582" b="46111"/>
          <a:stretch/>
        </p:blipFill>
        <p:spPr bwMode="auto">
          <a:xfrm>
            <a:off x="573165" y="4527696"/>
            <a:ext cx="4812639" cy="1997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hape&#10;&#10;Description automatically generated with low confidence">
            <a:extLst>
              <a:ext uri="{FF2B5EF4-FFF2-40B4-BE49-F238E27FC236}">
                <a16:creationId xmlns:a16="http://schemas.microsoft.com/office/drawing/2014/main" id="{FB896A60-CFBE-0E42-9722-7ED2383D2EA5}"/>
              </a:ext>
            </a:extLst>
          </p:cNvPr>
          <p:cNvPicPr>
            <a:picLocks noChangeAspect="1"/>
          </p:cNvPicPr>
          <p:nvPr/>
        </p:nvPicPr>
        <p:blipFill>
          <a:blip r:embed="rId5"/>
          <a:stretch>
            <a:fillRect/>
          </a:stretch>
        </p:blipFill>
        <p:spPr>
          <a:xfrm>
            <a:off x="8443835" y="1866900"/>
            <a:ext cx="3175000" cy="3429000"/>
          </a:xfrm>
          <a:prstGeom prst="rect">
            <a:avLst/>
          </a:prstGeom>
        </p:spPr>
      </p:pic>
      <p:pic>
        <p:nvPicPr>
          <p:cNvPr id="6146" name="Picture 2" descr="factory clipart - Clip Art Library">
            <a:extLst>
              <a:ext uri="{FF2B5EF4-FFF2-40B4-BE49-F238E27FC236}">
                <a16:creationId xmlns:a16="http://schemas.microsoft.com/office/drawing/2014/main" id="{5F0DA069-285B-C540-9E8D-3F4774E013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5576" y="4449387"/>
            <a:ext cx="2202448" cy="2005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245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a:extLst>
              <a:ext uri="{FF2B5EF4-FFF2-40B4-BE49-F238E27FC236}">
                <a16:creationId xmlns:a16="http://schemas.microsoft.com/office/drawing/2014/main" id="{B8D4B140-CA54-4244-8D59-3B669E2F77E4}"/>
              </a:ext>
            </a:extLst>
          </p:cNvPr>
          <p:cNvSpPr txBox="1">
            <a:spLocks/>
          </p:cNvSpPr>
          <p:nvPr/>
        </p:nvSpPr>
        <p:spPr bwMode="gray">
          <a:xfrm>
            <a:off x="1676400" y="152400"/>
            <a:ext cx="4648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a:t>
            </a:r>
          </a:p>
        </p:txBody>
      </p:sp>
      <p:sp>
        <p:nvSpPr>
          <p:cNvPr id="5" name="Title 1">
            <a:extLst>
              <a:ext uri="{FF2B5EF4-FFF2-40B4-BE49-F238E27FC236}">
                <a16:creationId xmlns:a16="http://schemas.microsoft.com/office/drawing/2014/main" id="{A9ECB906-3C1E-0045-909E-72D731EC5EDB}"/>
              </a:ext>
            </a:extLst>
          </p:cNvPr>
          <p:cNvSpPr txBox="1">
            <a:spLocks noGrp="1" noChangeArrowheads="1"/>
          </p:cNvSpPr>
          <p:nvPr>
            <p:ph type="title"/>
          </p:nvPr>
        </p:nvSpPr>
        <p:spPr bwMode="gray">
          <a:xfrm>
            <a:off x="516363" y="1352550"/>
            <a:ext cx="1115927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 </a:t>
            </a:r>
            <a:r>
              <a:rPr lang="en-AU" b="1" dirty="0">
                <a:cs typeface="Times New Roman" panose="02020603050405020304" pitchFamily="18" charset="0"/>
              </a:rPr>
              <a:t>What are the essential materials required for protein synthesis?</a:t>
            </a: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
        <p:nvSpPr>
          <p:cNvPr id="6" name="TextBox 1">
            <a:extLst>
              <a:ext uri="{FF2B5EF4-FFF2-40B4-BE49-F238E27FC236}">
                <a16:creationId xmlns:a16="http://schemas.microsoft.com/office/drawing/2014/main" id="{1C4E3A2A-D242-B44B-A0AC-5A30FA6A8706}"/>
              </a:ext>
            </a:extLst>
          </p:cNvPr>
          <p:cNvSpPr txBox="1">
            <a:spLocks noChangeArrowheads="1"/>
          </p:cNvSpPr>
          <p:nvPr/>
        </p:nvSpPr>
        <p:spPr bwMode="auto">
          <a:xfrm>
            <a:off x="734898" y="2038350"/>
            <a:ext cx="9475902"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457200" indent="-457200" eaLnBrk="0" fontAlgn="base" hangingPunct="0">
              <a:spcBef>
                <a:spcPct val="0"/>
              </a:spcBef>
              <a:spcAft>
                <a:spcPts val="600"/>
              </a:spcAft>
              <a:buFont typeface="+mj-lt"/>
              <a:buAutoNum type="arabicPeriod" startAt="2"/>
            </a:pPr>
            <a:r>
              <a:rPr lang="en-US" altLang="en-US" sz="2000" b="1" u="sng" dirty="0">
                <a:solidFill>
                  <a:srgbClr val="000000"/>
                </a:solidFill>
              </a:rPr>
              <a:t>Enzymes</a:t>
            </a:r>
          </a:p>
          <a:p>
            <a:pPr marL="457200" indent="-457200" eaLnBrk="0" fontAlgn="base" hangingPunct="0">
              <a:spcBef>
                <a:spcPct val="0"/>
              </a:spcBef>
              <a:spcAft>
                <a:spcPts val="600"/>
              </a:spcAft>
              <a:buFont typeface="Arial" panose="020B0604020202020204" pitchFamily="34" charset="0"/>
              <a:buChar char="•"/>
            </a:pPr>
            <a:r>
              <a:rPr lang="en-US" sz="2000" dirty="0"/>
              <a:t>Help break or form new bonds</a:t>
            </a:r>
          </a:p>
          <a:p>
            <a:pPr marL="457200" indent="-457200" eaLnBrk="0" fontAlgn="base" hangingPunct="0">
              <a:spcBef>
                <a:spcPct val="0"/>
              </a:spcBef>
              <a:spcAft>
                <a:spcPts val="600"/>
              </a:spcAft>
              <a:buFont typeface="Arial" panose="020B0604020202020204" pitchFamily="34" charset="0"/>
              <a:buChar char="•"/>
            </a:pPr>
            <a:r>
              <a:rPr lang="en-US" sz="2000" dirty="0"/>
              <a:t>RNA polymerase</a:t>
            </a:r>
          </a:p>
          <a:p>
            <a:pPr marL="457200" indent="-457200" eaLnBrk="0" fontAlgn="base" hangingPunct="0">
              <a:spcBef>
                <a:spcPct val="0"/>
              </a:spcBef>
              <a:spcAft>
                <a:spcPts val="600"/>
              </a:spcAft>
              <a:buFont typeface="Arial" panose="020B0604020202020204" pitchFamily="34" charset="0"/>
              <a:buChar char="•"/>
            </a:pPr>
            <a:endParaRPr lang="en-US" altLang="en-US" sz="2000" b="1" u="sng" dirty="0">
              <a:solidFill>
                <a:srgbClr val="000000"/>
              </a:solidFill>
            </a:endParaRPr>
          </a:p>
          <a:p>
            <a:pPr eaLnBrk="0" fontAlgn="base" hangingPunct="0">
              <a:spcBef>
                <a:spcPct val="0"/>
              </a:spcBef>
              <a:spcAft>
                <a:spcPts val="600"/>
              </a:spcAft>
            </a:pPr>
            <a:endParaRPr lang="en-US" altLang="en-US" sz="2000" dirty="0">
              <a:solidFill>
                <a:srgbClr val="000000"/>
              </a:solidFill>
            </a:endParaRPr>
          </a:p>
          <a:p>
            <a:pPr eaLnBrk="0" fontAlgn="base" hangingPunct="0">
              <a:spcBef>
                <a:spcPct val="0"/>
              </a:spcBef>
              <a:spcAft>
                <a:spcPts val="600"/>
              </a:spcAft>
            </a:pPr>
            <a:endParaRPr lang="en-US" altLang="en-US" sz="2000" dirty="0">
              <a:solidFill>
                <a:srgbClr val="000000"/>
              </a:solidFill>
            </a:endParaRPr>
          </a:p>
        </p:txBody>
      </p:sp>
      <p:pic>
        <p:nvPicPr>
          <p:cNvPr id="9218" name="Picture 2" descr="RNA Polymerase — Overview &amp;amp; Role in Transcription - Expii">
            <a:extLst>
              <a:ext uri="{FF2B5EF4-FFF2-40B4-BE49-F238E27FC236}">
                <a16:creationId xmlns:a16="http://schemas.microsoft.com/office/drawing/2014/main" id="{F37EF06D-E5CB-104B-92C6-E07AEA2086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889"/>
          <a:stretch/>
        </p:blipFill>
        <p:spPr bwMode="auto">
          <a:xfrm>
            <a:off x="3314015" y="2914650"/>
            <a:ext cx="8657437" cy="3774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516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a:extLst>
              <a:ext uri="{FF2B5EF4-FFF2-40B4-BE49-F238E27FC236}">
                <a16:creationId xmlns:a16="http://schemas.microsoft.com/office/drawing/2014/main" id="{B8D4B140-CA54-4244-8D59-3B669E2F77E4}"/>
              </a:ext>
            </a:extLst>
          </p:cNvPr>
          <p:cNvSpPr txBox="1">
            <a:spLocks/>
          </p:cNvSpPr>
          <p:nvPr/>
        </p:nvSpPr>
        <p:spPr bwMode="gray">
          <a:xfrm>
            <a:off x="1676400" y="152400"/>
            <a:ext cx="4648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a:t>
            </a:r>
          </a:p>
        </p:txBody>
      </p:sp>
      <p:sp>
        <p:nvSpPr>
          <p:cNvPr id="5" name="Title 1">
            <a:extLst>
              <a:ext uri="{FF2B5EF4-FFF2-40B4-BE49-F238E27FC236}">
                <a16:creationId xmlns:a16="http://schemas.microsoft.com/office/drawing/2014/main" id="{A9ECB906-3C1E-0045-909E-72D731EC5EDB}"/>
              </a:ext>
            </a:extLst>
          </p:cNvPr>
          <p:cNvSpPr txBox="1">
            <a:spLocks noGrp="1" noChangeArrowheads="1"/>
          </p:cNvSpPr>
          <p:nvPr>
            <p:ph type="title"/>
          </p:nvPr>
        </p:nvSpPr>
        <p:spPr bwMode="gray">
          <a:xfrm>
            <a:off x="516363" y="1352550"/>
            <a:ext cx="1115927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 </a:t>
            </a:r>
            <a:r>
              <a:rPr lang="en-AU" b="1" dirty="0">
                <a:cs typeface="Times New Roman" panose="02020603050405020304" pitchFamily="18" charset="0"/>
              </a:rPr>
              <a:t>What are the essential materials required for protein synthesis?</a:t>
            </a: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pic>
        <p:nvPicPr>
          <p:cNvPr id="7170" name="Picture 2" descr="what is a codon Cheaper Than Retail Price&amp;gt; Buy Clothing, Accessories and  lifestyle products for women &amp;amp; men -">
            <a:extLst>
              <a:ext uri="{FF2B5EF4-FFF2-40B4-BE49-F238E27FC236}">
                <a16:creationId xmlns:a16="http://schemas.microsoft.com/office/drawing/2014/main" id="{B32CA1B1-AC3E-124A-9520-28CC6E2CFA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484" b="8768"/>
          <a:stretch/>
        </p:blipFill>
        <p:spPr bwMode="auto">
          <a:xfrm>
            <a:off x="3825024" y="3740151"/>
            <a:ext cx="8102600" cy="29654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a:extLst>
              <a:ext uri="{FF2B5EF4-FFF2-40B4-BE49-F238E27FC236}">
                <a16:creationId xmlns:a16="http://schemas.microsoft.com/office/drawing/2014/main" id="{1C4E3A2A-D242-B44B-A0AC-5A30FA6A8706}"/>
              </a:ext>
            </a:extLst>
          </p:cNvPr>
          <p:cNvSpPr txBox="1">
            <a:spLocks noChangeArrowheads="1"/>
          </p:cNvSpPr>
          <p:nvPr/>
        </p:nvSpPr>
        <p:spPr bwMode="auto">
          <a:xfrm>
            <a:off x="963498" y="1955780"/>
            <a:ext cx="9475902"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457200" indent="-457200" eaLnBrk="0" fontAlgn="base" hangingPunct="0">
              <a:spcBef>
                <a:spcPct val="0"/>
              </a:spcBef>
              <a:spcAft>
                <a:spcPts val="600"/>
              </a:spcAft>
              <a:buFont typeface="+mj-lt"/>
              <a:buAutoNum type="arabicPeriod" startAt="3"/>
            </a:pPr>
            <a:r>
              <a:rPr lang="en-US" altLang="en-US" sz="2000" b="1" u="sng" dirty="0">
                <a:solidFill>
                  <a:srgbClr val="000000"/>
                </a:solidFill>
              </a:rPr>
              <a:t>Codon</a:t>
            </a:r>
          </a:p>
          <a:p>
            <a:pPr marL="342900" indent="-342900" eaLnBrk="0" fontAlgn="base" hangingPunct="0">
              <a:spcBef>
                <a:spcPct val="0"/>
              </a:spcBef>
              <a:spcAft>
                <a:spcPts val="600"/>
              </a:spcAft>
              <a:buFont typeface="Arial" panose="020B0604020202020204" pitchFamily="34" charset="0"/>
              <a:buChar char="•"/>
            </a:pPr>
            <a:r>
              <a:rPr lang="en-US" sz="2000" dirty="0"/>
              <a:t>A series of three nucleotides found in mRNA called codons act as a code for an amino acid.</a:t>
            </a:r>
          </a:p>
          <a:p>
            <a:pPr marL="342900" indent="-342900" eaLnBrk="0" fontAlgn="base" hangingPunct="0">
              <a:spcBef>
                <a:spcPct val="0"/>
              </a:spcBef>
              <a:spcAft>
                <a:spcPts val="600"/>
              </a:spcAft>
              <a:buFont typeface="Arial" panose="020B0604020202020204" pitchFamily="34" charset="0"/>
              <a:buChar char="•"/>
            </a:pPr>
            <a:r>
              <a:rPr lang="en-GB" sz="2000" dirty="0"/>
              <a:t>A START codon (AUG) initiates translation </a:t>
            </a:r>
          </a:p>
          <a:p>
            <a:pPr marL="342900" indent="-342900" eaLnBrk="0" fontAlgn="base" hangingPunct="0">
              <a:spcBef>
                <a:spcPct val="0"/>
              </a:spcBef>
              <a:spcAft>
                <a:spcPts val="600"/>
              </a:spcAft>
              <a:buFont typeface="Arial" panose="020B0604020202020204" pitchFamily="34" charset="0"/>
              <a:buChar char="•"/>
            </a:pPr>
            <a:r>
              <a:rPr lang="en-GB" sz="2000" dirty="0"/>
              <a:t>a STOP codon (UAG) brings the process to an end.</a:t>
            </a:r>
            <a:endParaRPr lang="en-US" sz="2000" dirty="0"/>
          </a:p>
          <a:p>
            <a:pPr eaLnBrk="0" fontAlgn="base" hangingPunct="0">
              <a:spcBef>
                <a:spcPct val="0"/>
              </a:spcBef>
              <a:spcAft>
                <a:spcPts val="600"/>
              </a:spcAft>
            </a:pPr>
            <a:endParaRPr lang="en-US" altLang="en-US" sz="2000" dirty="0">
              <a:solidFill>
                <a:srgbClr val="000000"/>
              </a:solidFill>
            </a:endParaRPr>
          </a:p>
          <a:p>
            <a:pPr eaLnBrk="0" fontAlgn="base" hangingPunct="0">
              <a:spcBef>
                <a:spcPct val="0"/>
              </a:spcBef>
              <a:spcAft>
                <a:spcPts val="600"/>
              </a:spcAft>
            </a:pPr>
            <a:endParaRPr lang="en-US" altLang="en-US" sz="2000" dirty="0">
              <a:solidFill>
                <a:srgbClr val="000000"/>
              </a:solidFill>
            </a:endParaRPr>
          </a:p>
        </p:txBody>
      </p:sp>
      <p:sp>
        <p:nvSpPr>
          <p:cNvPr id="2" name="TextBox 1">
            <a:extLst>
              <a:ext uri="{FF2B5EF4-FFF2-40B4-BE49-F238E27FC236}">
                <a16:creationId xmlns:a16="http://schemas.microsoft.com/office/drawing/2014/main" id="{C4AA6AC8-9695-0142-9F5F-EFD79BA6B36D}"/>
              </a:ext>
            </a:extLst>
          </p:cNvPr>
          <p:cNvSpPr txBox="1"/>
          <p:nvPr/>
        </p:nvSpPr>
        <p:spPr>
          <a:xfrm>
            <a:off x="2419350" y="4279493"/>
            <a:ext cx="1581150" cy="400110"/>
          </a:xfrm>
          <a:prstGeom prst="rect">
            <a:avLst/>
          </a:prstGeom>
          <a:solidFill>
            <a:srgbClr val="FFFF00"/>
          </a:solidFill>
        </p:spPr>
        <p:txBody>
          <a:bodyPr wrap="square" rtlCol="0">
            <a:spAutoFit/>
          </a:bodyPr>
          <a:lstStyle/>
          <a:p>
            <a:r>
              <a:rPr lang="en-US" sz="2000" dirty="0"/>
              <a:t>Start codon</a:t>
            </a:r>
          </a:p>
        </p:txBody>
      </p:sp>
      <p:cxnSp>
        <p:nvCxnSpPr>
          <p:cNvPr id="7" name="Straight Arrow Connector 6">
            <a:extLst>
              <a:ext uri="{FF2B5EF4-FFF2-40B4-BE49-F238E27FC236}">
                <a16:creationId xmlns:a16="http://schemas.microsoft.com/office/drawing/2014/main" id="{67CC1AE0-C5B5-0E48-8A3E-8A74D7A1BCAC}"/>
              </a:ext>
            </a:extLst>
          </p:cNvPr>
          <p:cNvCxnSpPr/>
          <p:nvPr/>
        </p:nvCxnSpPr>
        <p:spPr bwMode="auto">
          <a:xfrm flipV="1">
            <a:off x="4000500" y="4279493"/>
            <a:ext cx="1333500" cy="159157"/>
          </a:xfrm>
          <a:prstGeom prst="straightConnector1">
            <a:avLst/>
          </a:prstGeom>
          <a:noFill/>
          <a:ln w="190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599033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a:extLst>
              <a:ext uri="{FF2B5EF4-FFF2-40B4-BE49-F238E27FC236}">
                <a16:creationId xmlns:a16="http://schemas.microsoft.com/office/drawing/2014/main" id="{B8D4B140-CA54-4244-8D59-3B669E2F77E4}"/>
              </a:ext>
            </a:extLst>
          </p:cNvPr>
          <p:cNvSpPr txBox="1">
            <a:spLocks/>
          </p:cNvSpPr>
          <p:nvPr/>
        </p:nvSpPr>
        <p:spPr bwMode="gray">
          <a:xfrm>
            <a:off x="1676400" y="152400"/>
            <a:ext cx="4648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a:t>
            </a:r>
          </a:p>
        </p:txBody>
      </p:sp>
      <p:sp>
        <p:nvSpPr>
          <p:cNvPr id="5" name="Title 1">
            <a:extLst>
              <a:ext uri="{FF2B5EF4-FFF2-40B4-BE49-F238E27FC236}">
                <a16:creationId xmlns:a16="http://schemas.microsoft.com/office/drawing/2014/main" id="{A9ECB906-3C1E-0045-909E-72D731EC5EDB}"/>
              </a:ext>
            </a:extLst>
          </p:cNvPr>
          <p:cNvSpPr txBox="1">
            <a:spLocks noGrp="1" noChangeArrowheads="1"/>
          </p:cNvSpPr>
          <p:nvPr>
            <p:ph type="title"/>
          </p:nvPr>
        </p:nvSpPr>
        <p:spPr bwMode="gray">
          <a:xfrm>
            <a:off x="812925" y="1323975"/>
            <a:ext cx="597070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 </a:t>
            </a:r>
            <a:r>
              <a:rPr lang="en-AU" b="1" dirty="0">
                <a:cs typeface="Times New Roman" panose="02020603050405020304" pitchFamily="18" charset="0"/>
              </a:rPr>
              <a:t>What are the essential materials required for protein synthesis?</a:t>
            </a: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
        <p:nvSpPr>
          <p:cNvPr id="6" name="TextBox 1">
            <a:extLst>
              <a:ext uri="{FF2B5EF4-FFF2-40B4-BE49-F238E27FC236}">
                <a16:creationId xmlns:a16="http://schemas.microsoft.com/office/drawing/2014/main" id="{1C4E3A2A-D242-B44B-A0AC-5A30FA6A8706}"/>
              </a:ext>
            </a:extLst>
          </p:cNvPr>
          <p:cNvSpPr txBox="1">
            <a:spLocks noChangeArrowheads="1"/>
          </p:cNvSpPr>
          <p:nvPr/>
        </p:nvSpPr>
        <p:spPr bwMode="auto">
          <a:xfrm>
            <a:off x="449147" y="2281370"/>
            <a:ext cx="5625789"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457200" indent="-457200" eaLnBrk="0" fontAlgn="base" hangingPunct="0">
              <a:spcBef>
                <a:spcPct val="0"/>
              </a:spcBef>
              <a:spcAft>
                <a:spcPts val="600"/>
              </a:spcAft>
              <a:buFont typeface="+mj-lt"/>
              <a:buAutoNum type="arabicPeriod" startAt="4"/>
            </a:pPr>
            <a:r>
              <a:rPr lang="en-US" altLang="en-US" sz="2000" b="1" u="sng" dirty="0">
                <a:solidFill>
                  <a:srgbClr val="000000"/>
                </a:solidFill>
              </a:rPr>
              <a:t>Amino Acids</a:t>
            </a:r>
          </a:p>
          <a:p>
            <a:pPr marL="457200" indent="-457200" eaLnBrk="0" fontAlgn="base" hangingPunct="0">
              <a:spcBef>
                <a:spcPct val="0"/>
              </a:spcBef>
              <a:spcAft>
                <a:spcPts val="600"/>
              </a:spcAft>
              <a:buFont typeface="Arial" panose="020B0604020202020204" pitchFamily="34" charset="0"/>
              <a:buChar char="•"/>
            </a:pPr>
            <a:r>
              <a:rPr lang="en-GB" sz="2000" dirty="0"/>
              <a:t>The building blocks of polypeptides and proteins. </a:t>
            </a:r>
          </a:p>
          <a:p>
            <a:pPr marL="457200" indent="-457200" eaLnBrk="0" fontAlgn="base" hangingPunct="0">
              <a:spcBef>
                <a:spcPct val="0"/>
              </a:spcBef>
              <a:spcAft>
                <a:spcPts val="600"/>
              </a:spcAft>
              <a:buFont typeface="Arial" panose="020B0604020202020204" pitchFamily="34" charset="0"/>
              <a:buChar char="•"/>
            </a:pPr>
            <a:r>
              <a:rPr lang="en-GB" sz="2000" dirty="0"/>
              <a:t>There are twenty different amino acids</a:t>
            </a:r>
          </a:p>
          <a:p>
            <a:pPr marL="457200" indent="-457200" eaLnBrk="0" fontAlgn="base" hangingPunct="0">
              <a:spcBef>
                <a:spcPct val="0"/>
              </a:spcBef>
              <a:spcAft>
                <a:spcPts val="600"/>
              </a:spcAft>
              <a:buFont typeface="Arial" panose="020B0604020202020204" pitchFamily="34" charset="0"/>
              <a:buChar char="•"/>
            </a:pPr>
            <a:r>
              <a:rPr lang="en-GB" sz="2000" dirty="0"/>
              <a:t>The sequence of amino acids is a type of code that specifies the structure and function of the protein, making it </a:t>
            </a:r>
            <a:r>
              <a:rPr lang="en-US" sz="2000" dirty="0"/>
              <a:t>di­fferent from other proteins.</a:t>
            </a:r>
          </a:p>
          <a:p>
            <a:pPr marL="457200" indent="-457200" eaLnBrk="0" fontAlgn="base" hangingPunct="0">
              <a:spcBef>
                <a:spcPct val="0"/>
              </a:spcBef>
              <a:spcAft>
                <a:spcPts val="600"/>
              </a:spcAft>
              <a:buFont typeface="Arial" panose="020B0604020202020204" pitchFamily="34" charset="0"/>
              <a:buChar char="•"/>
            </a:pPr>
            <a:r>
              <a:rPr lang="en-US" sz="2000" dirty="0"/>
              <a:t>The mRNA codon specifies the ammino acid</a:t>
            </a:r>
          </a:p>
          <a:p>
            <a:pPr marL="457200" indent="-457200" eaLnBrk="0" fontAlgn="base" hangingPunct="0">
              <a:spcBef>
                <a:spcPct val="0"/>
              </a:spcBef>
              <a:spcAft>
                <a:spcPts val="600"/>
              </a:spcAft>
              <a:buFont typeface="Arial" panose="020B0604020202020204" pitchFamily="34" charset="0"/>
              <a:buChar char="•"/>
            </a:pPr>
            <a:r>
              <a:rPr lang="en-US" sz="2000" dirty="0"/>
              <a:t>Therefore the mRNA codon sequence determines the sequence of amino acids</a:t>
            </a:r>
          </a:p>
          <a:p>
            <a:pPr marL="457200" indent="-457200" eaLnBrk="0" fontAlgn="base" hangingPunct="0">
              <a:spcBef>
                <a:spcPct val="0"/>
              </a:spcBef>
              <a:spcAft>
                <a:spcPts val="600"/>
              </a:spcAft>
              <a:buFont typeface="Arial" panose="020B0604020202020204" pitchFamily="34" charset="0"/>
              <a:buChar char="•"/>
            </a:pPr>
            <a:endParaRPr lang="en-US" altLang="en-US" sz="2000" b="1" u="sng" dirty="0">
              <a:solidFill>
                <a:srgbClr val="000000"/>
              </a:solidFill>
            </a:endParaRPr>
          </a:p>
          <a:p>
            <a:pPr eaLnBrk="0" fontAlgn="base" hangingPunct="0">
              <a:spcBef>
                <a:spcPct val="0"/>
              </a:spcBef>
              <a:spcAft>
                <a:spcPts val="600"/>
              </a:spcAft>
            </a:pPr>
            <a:endParaRPr lang="en-US" altLang="en-US" sz="2000" dirty="0">
              <a:solidFill>
                <a:srgbClr val="000000"/>
              </a:solidFill>
            </a:endParaRPr>
          </a:p>
          <a:p>
            <a:pPr eaLnBrk="0" fontAlgn="base" hangingPunct="0">
              <a:spcBef>
                <a:spcPct val="0"/>
              </a:spcBef>
              <a:spcAft>
                <a:spcPts val="600"/>
              </a:spcAft>
            </a:pPr>
            <a:endParaRPr lang="en-US" altLang="en-US" sz="2000" dirty="0">
              <a:solidFill>
                <a:srgbClr val="000000"/>
              </a:solidFill>
            </a:endParaRPr>
          </a:p>
        </p:txBody>
      </p:sp>
      <p:pic>
        <p:nvPicPr>
          <p:cNvPr id="5122" name="Picture 2">
            <a:extLst>
              <a:ext uri="{FF2B5EF4-FFF2-40B4-BE49-F238E27FC236}">
                <a16:creationId xmlns:a16="http://schemas.microsoft.com/office/drawing/2014/main" id="{9F57BCF0-0D86-6049-AB7F-3EBA1AE5B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842" y="2009775"/>
            <a:ext cx="5262011" cy="46071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ipart building blocks - Clip Art Library">
            <a:extLst>
              <a:ext uri="{FF2B5EF4-FFF2-40B4-BE49-F238E27FC236}">
                <a16:creationId xmlns:a16="http://schemas.microsoft.com/office/drawing/2014/main" id="{6D12D509-6544-0945-A2F2-3D1737645D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0426" y="-31150"/>
            <a:ext cx="2101574" cy="219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519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3">
            <a:extLst>
              <a:ext uri="{FF2B5EF4-FFF2-40B4-BE49-F238E27FC236}">
                <a16:creationId xmlns:a16="http://schemas.microsoft.com/office/drawing/2014/main" id="{E47396F5-9B5A-9741-887B-649FE38BAB2E}"/>
              </a:ext>
            </a:extLst>
          </p:cNvPr>
          <p:cNvGrpSpPr>
            <a:grpSpLocks/>
          </p:cNvGrpSpPr>
          <p:nvPr/>
        </p:nvGrpSpPr>
        <p:grpSpPr bwMode="auto">
          <a:xfrm>
            <a:off x="1752600" y="1409713"/>
            <a:ext cx="8458200" cy="2628902"/>
            <a:chOff x="933450" y="4648199"/>
            <a:chExt cx="7600950" cy="1336923"/>
          </a:xfrm>
        </p:grpSpPr>
        <p:grpSp>
          <p:nvGrpSpPr>
            <p:cNvPr id="18434" name="Group 4">
              <a:extLst>
                <a:ext uri="{FF2B5EF4-FFF2-40B4-BE49-F238E27FC236}">
                  <a16:creationId xmlns:a16="http://schemas.microsoft.com/office/drawing/2014/main" id="{58C64763-26DE-F642-B661-4699C37402A7}"/>
                </a:ext>
              </a:extLst>
            </p:cNvPr>
            <p:cNvGrpSpPr>
              <a:grpSpLocks/>
            </p:cNvGrpSpPr>
            <p:nvPr/>
          </p:nvGrpSpPr>
          <p:grpSpPr bwMode="auto">
            <a:xfrm>
              <a:off x="933450" y="4648199"/>
              <a:ext cx="7600950" cy="1336923"/>
              <a:chOff x="933450" y="4648199"/>
              <a:chExt cx="7600950" cy="1336923"/>
            </a:xfrm>
          </p:grpSpPr>
          <p:sp>
            <p:nvSpPr>
              <p:cNvPr id="9" name="Text Box 3">
                <a:extLst>
                  <a:ext uri="{FF2B5EF4-FFF2-40B4-BE49-F238E27FC236}">
                    <a16:creationId xmlns:a16="http://schemas.microsoft.com/office/drawing/2014/main" id="{31003892-308E-C446-A29D-43AF4327C69B}"/>
                  </a:ext>
                </a:extLst>
              </p:cNvPr>
              <p:cNvSpPr txBox="1"/>
              <p:nvPr/>
            </p:nvSpPr>
            <p:spPr>
              <a:xfrm>
                <a:off x="933450" y="4648199"/>
                <a:ext cx="7600950" cy="1181919"/>
              </a:xfrm>
              <a:prstGeom prst="rect">
                <a:avLst/>
              </a:prstGeom>
              <a:solidFill>
                <a:schemeClr val="bg1">
                  <a:lumMod val="85000"/>
                </a:schemeClr>
              </a:solidFill>
              <a:ln w="6350">
                <a:solidFill>
                  <a:prstClr val="black"/>
                </a:solidFill>
              </a:ln>
            </p:spPr>
            <p:txBody>
              <a:bodyPr/>
              <a:lstStyle/>
              <a:p>
                <a:pPr eaLnBrk="0" fontAlgn="base" hangingPunct="0">
                  <a:spcBef>
                    <a:spcPct val="0"/>
                  </a:spcBef>
                  <a:spcAft>
                    <a:spcPct val="0"/>
                  </a:spcAft>
                  <a:defRPr/>
                </a:pPr>
                <a:r>
                  <a:rPr lang="en-AU" sz="24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18439" name="Text Box 27">
                <a:extLst>
                  <a:ext uri="{FF2B5EF4-FFF2-40B4-BE49-F238E27FC236}">
                    <a16:creationId xmlns:a16="http://schemas.microsoft.com/office/drawing/2014/main" id="{1D3A16CB-A671-EF4F-99F9-918D533A2B38}"/>
                  </a:ext>
                </a:extLst>
              </p:cNvPr>
              <p:cNvSpPr txBox="1">
                <a:spLocks noChangeArrowheads="1"/>
              </p:cNvSpPr>
              <p:nvPr/>
            </p:nvSpPr>
            <p:spPr bwMode="auto">
              <a:xfrm>
                <a:off x="2813050" y="4672946"/>
                <a:ext cx="5702300" cy="131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sz="2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Proteins, including enzymes and structural proteins, are essential to the cell structure and functioning</a:t>
                </a:r>
              </a:p>
              <a:p>
                <a:pPr eaLnBrk="0" fontAlgn="base" hangingPunct="0">
                  <a:spcBef>
                    <a:spcPct val="0"/>
                  </a:spcBef>
                  <a:spcAft>
                    <a:spcPct val="0"/>
                  </a:spcAft>
                </a:pPr>
                <a:endParaRPr lang="en-AU" altLang="en-US" sz="22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AU" altLang="en-US" sz="2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Using examples describe how enzymes and structural proteins are essential to cell structure and functioning</a:t>
                </a:r>
              </a:p>
            </p:txBody>
          </p:sp>
        </p:grpSp>
        <p:grpSp>
          <p:nvGrpSpPr>
            <p:cNvPr id="18435" name="Group 5">
              <a:extLst>
                <a:ext uri="{FF2B5EF4-FFF2-40B4-BE49-F238E27FC236}">
                  <a16:creationId xmlns:a16="http://schemas.microsoft.com/office/drawing/2014/main" id="{6E77E0DF-388A-2C4A-AB0C-F9EFDF57CFF5}"/>
                </a:ext>
              </a:extLst>
            </p:cNvPr>
            <p:cNvGrpSpPr>
              <a:grpSpLocks/>
            </p:cNvGrpSpPr>
            <p:nvPr/>
          </p:nvGrpSpPr>
          <p:grpSpPr bwMode="auto">
            <a:xfrm>
              <a:off x="979387" y="4701706"/>
              <a:ext cx="1727200" cy="1283416"/>
              <a:chOff x="979387" y="4701706"/>
              <a:chExt cx="1727200" cy="1283416"/>
            </a:xfrm>
          </p:grpSpPr>
          <p:pic>
            <p:nvPicPr>
              <p:cNvPr id="18436" name="Text Box 4">
                <a:extLst>
                  <a:ext uri="{FF2B5EF4-FFF2-40B4-BE49-F238E27FC236}">
                    <a16:creationId xmlns:a16="http://schemas.microsoft.com/office/drawing/2014/main" id="{8216DF7A-5DEF-AF43-AAC1-E0B0DE6E710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387" y="5210095"/>
                <a:ext cx="1727200" cy="77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1">
                <a:extLst>
                  <a:ext uri="{FF2B5EF4-FFF2-40B4-BE49-F238E27FC236}">
                    <a16:creationId xmlns:a16="http://schemas.microsoft.com/office/drawing/2014/main" id="{9FD29E32-F997-D445-9E79-AA7F41BC98D5}"/>
                  </a:ext>
                </a:extLst>
              </p:cNvPr>
              <p:cNvSpPr txBox="1"/>
              <p:nvPr/>
            </p:nvSpPr>
            <p:spPr>
              <a:xfrm>
                <a:off x="979387" y="4701706"/>
                <a:ext cx="1540222" cy="219127"/>
              </a:xfrm>
              <a:prstGeom prst="rect">
                <a:avLst/>
              </a:prstGeom>
              <a:noFill/>
              <a:ln>
                <a:noFill/>
              </a:ln>
            </p:spPr>
            <p:txBody>
              <a:bodyPr wrap="none">
                <a:spAutoFit/>
              </a:bodyPr>
              <a:lstStyle/>
              <a:p>
                <a:pPr eaLnBrk="0" fontAlgn="base" hangingPunct="0">
                  <a:spcBef>
                    <a:spcPct val="0"/>
                  </a:spcBef>
                  <a:spcAft>
                    <a:spcPct val="0"/>
                  </a:spcAft>
                  <a:defRPr/>
                </a:pPr>
                <a:r>
                  <a:rPr lang="en-AU" sz="22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Syllabus:</a:t>
                </a:r>
                <a:endParaRPr lang="en-AU" sz="2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287220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a:extLst>
              <a:ext uri="{FF2B5EF4-FFF2-40B4-BE49-F238E27FC236}">
                <a16:creationId xmlns:a16="http://schemas.microsoft.com/office/drawing/2014/main" id="{1EE25882-263E-BF41-A269-ED30E35764F6}"/>
              </a:ext>
            </a:extLst>
          </p:cNvPr>
          <p:cNvSpPr txBox="1">
            <a:spLocks/>
          </p:cNvSpPr>
          <p:nvPr/>
        </p:nvSpPr>
        <p:spPr bwMode="gray">
          <a:xfrm>
            <a:off x="1676400" y="152400"/>
            <a:ext cx="4648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a:t>
            </a:r>
          </a:p>
        </p:txBody>
      </p:sp>
      <p:graphicFrame>
        <p:nvGraphicFramePr>
          <p:cNvPr id="10" name="Table 9">
            <a:extLst>
              <a:ext uri="{FF2B5EF4-FFF2-40B4-BE49-F238E27FC236}">
                <a16:creationId xmlns:a16="http://schemas.microsoft.com/office/drawing/2014/main" id="{1CD29E07-60A6-4E4C-8E37-6FC6B5D1E45B}"/>
              </a:ext>
            </a:extLst>
          </p:cNvPr>
          <p:cNvGraphicFramePr>
            <a:graphicFrameLocks noGrp="1"/>
          </p:cNvGraphicFramePr>
          <p:nvPr>
            <p:extLst>
              <p:ext uri="{D42A27DB-BD31-4B8C-83A1-F6EECF244321}">
                <p14:modId xmlns:p14="http://schemas.microsoft.com/office/powerpoint/2010/main" val="3874853892"/>
              </p:ext>
            </p:extLst>
          </p:nvPr>
        </p:nvGraphicFramePr>
        <p:xfrm>
          <a:off x="1219200" y="1895477"/>
          <a:ext cx="9334500" cy="4049711"/>
        </p:xfrm>
        <a:graphic>
          <a:graphicData uri="http://schemas.openxmlformats.org/drawingml/2006/table">
            <a:tbl>
              <a:tblPr firstRow="1" bandRow="1">
                <a:tableStyleId>{5C22544A-7EE6-4342-B048-85BDC9FD1C3A}</a:tableStyleId>
              </a:tblPr>
              <a:tblGrid>
                <a:gridCol w="4667250">
                  <a:extLst>
                    <a:ext uri="{9D8B030D-6E8A-4147-A177-3AD203B41FA5}">
                      <a16:colId xmlns:a16="http://schemas.microsoft.com/office/drawing/2014/main" val="20000"/>
                    </a:ext>
                  </a:extLst>
                </a:gridCol>
                <a:gridCol w="4667250">
                  <a:extLst>
                    <a:ext uri="{9D8B030D-6E8A-4147-A177-3AD203B41FA5}">
                      <a16:colId xmlns:a16="http://schemas.microsoft.com/office/drawing/2014/main" val="20001"/>
                    </a:ext>
                  </a:extLst>
                </a:gridCol>
              </a:tblGrid>
              <a:tr h="1832955">
                <a:tc>
                  <a:txBody>
                    <a:bodyPr/>
                    <a:lstStyle/>
                    <a:p>
                      <a:r>
                        <a:rPr lang="en-GB" sz="2000" b="1" i="0" u="none" strike="noStrike" kern="1200" baseline="0" dirty="0">
                          <a:solidFill>
                            <a:schemeClr val="lt1"/>
                          </a:solidFill>
                          <a:latin typeface="+mn-lt"/>
                          <a:ea typeface="+mn-ea"/>
                          <a:cs typeface="+mn-cs"/>
                        </a:rPr>
                        <a:t>DNA nitrogenous base attached to </a:t>
                      </a:r>
                      <a:r>
                        <a:rPr lang="en-AU" sz="2000" b="1" i="0" u="none" strike="noStrike" kern="1200" baseline="0" dirty="0">
                          <a:solidFill>
                            <a:schemeClr val="lt1"/>
                          </a:solidFill>
                          <a:latin typeface="+mn-lt"/>
                          <a:ea typeface="+mn-ea"/>
                          <a:cs typeface="+mn-cs"/>
                        </a:rPr>
                        <a:t>the DNA nucleotide</a:t>
                      </a:r>
                      <a:endParaRPr lang="en-AU" sz="2000" b="1" dirty="0"/>
                    </a:p>
                  </a:txBody>
                  <a:tcPr marL="91450" marR="91450" marT="45740" marB="45740"/>
                </a:tc>
                <a:tc>
                  <a:txBody>
                    <a:bodyPr/>
                    <a:lstStyle/>
                    <a:p>
                      <a:r>
                        <a:rPr lang="en-GB" sz="2000" b="1" i="0" u="none" strike="noStrike" kern="1200" baseline="0" dirty="0">
                          <a:solidFill>
                            <a:schemeClr val="lt1"/>
                          </a:solidFill>
                          <a:latin typeface="+mn-lt"/>
                          <a:ea typeface="+mn-ea"/>
                          <a:cs typeface="+mn-cs"/>
                        </a:rPr>
                        <a:t>RNA nitrogenous base attached to the RNA nucleotide that complements the DNA nucleotide</a:t>
                      </a:r>
                      <a:endParaRPr lang="en-AU" sz="2000" b="1" dirty="0"/>
                    </a:p>
                  </a:txBody>
                  <a:tcPr marL="91450" marR="91450" marT="45740" marB="45740"/>
                </a:tc>
                <a:extLst>
                  <a:ext uri="{0D108BD9-81ED-4DB2-BD59-A6C34878D82A}">
                    <a16:rowId xmlns:a16="http://schemas.microsoft.com/office/drawing/2014/main" val="10000"/>
                  </a:ext>
                </a:extLst>
              </a:tr>
              <a:tr h="554189">
                <a:tc>
                  <a:txBody>
                    <a:bodyPr/>
                    <a:lstStyle/>
                    <a:p>
                      <a:r>
                        <a:rPr lang="en-AU" sz="2000" dirty="0"/>
                        <a:t>Adenine</a:t>
                      </a:r>
                    </a:p>
                  </a:txBody>
                  <a:tcPr marL="91450" marR="91450" marT="45740" marB="45740"/>
                </a:tc>
                <a:tc>
                  <a:txBody>
                    <a:bodyPr/>
                    <a:lstStyle/>
                    <a:p>
                      <a:r>
                        <a:rPr lang="en-AU" sz="2000" dirty="0"/>
                        <a:t>Uracil</a:t>
                      </a:r>
                    </a:p>
                  </a:txBody>
                  <a:tcPr marL="91450" marR="91450" marT="45740" marB="45740"/>
                </a:tc>
                <a:extLst>
                  <a:ext uri="{0D108BD9-81ED-4DB2-BD59-A6C34878D82A}">
                    <a16:rowId xmlns:a16="http://schemas.microsoft.com/office/drawing/2014/main" val="10001"/>
                  </a:ext>
                </a:extLst>
              </a:tr>
              <a:tr h="554189">
                <a:tc>
                  <a:txBody>
                    <a:bodyPr/>
                    <a:lstStyle/>
                    <a:p>
                      <a:r>
                        <a:rPr lang="en-AU" sz="2000" dirty="0"/>
                        <a:t>Thymine</a:t>
                      </a:r>
                    </a:p>
                  </a:txBody>
                  <a:tcPr marL="91450" marR="91450" marT="45740" marB="45740"/>
                </a:tc>
                <a:tc>
                  <a:txBody>
                    <a:bodyPr/>
                    <a:lstStyle/>
                    <a:p>
                      <a:r>
                        <a:rPr lang="en-AU" sz="2000" dirty="0"/>
                        <a:t>Adenine</a:t>
                      </a:r>
                    </a:p>
                  </a:txBody>
                  <a:tcPr marL="91450" marR="91450" marT="45740" marB="45740"/>
                </a:tc>
                <a:extLst>
                  <a:ext uri="{0D108BD9-81ED-4DB2-BD59-A6C34878D82A}">
                    <a16:rowId xmlns:a16="http://schemas.microsoft.com/office/drawing/2014/main" val="10002"/>
                  </a:ext>
                </a:extLst>
              </a:tr>
              <a:tr h="554189">
                <a:tc>
                  <a:txBody>
                    <a:bodyPr/>
                    <a:lstStyle/>
                    <a:p>
                      <a:r>
                        <a:rPr lang="en-AU" sz="2000" dirty="0"/>
                        <a:t>Cytosine</a:t>
                      </a:r>
                    </a:p>
                  </a:txBody>
                  <a:tcPr marL="91450" marR="91450" marT="45740" marB="45740"/>
                </a:tc>
                <a:tc>
                  <a:txBody>
                    <a:bodyPr/>
                    <a:lstStyle/>
                    <a:p>
                      <a:r>
                        <a:rPr lang="en-AU" sz="2000" dirty="0"/>
                        <a:t>Guanine</a:t>
                      </a:r>
                    </a:p>
                  </a:txBody>
                  <a:tcPr marL="91450" marR="91450" marT="45740" marB="45740"/>
                </a:tc>
                <a:extLst>
                  <a:ext uri="{0D108BD9-81ED-4DB2-BD59-A6C34878D82A}">
                    <a16:rowId xmlns:a16="http://schemas.microsoft.com/office/drawing/2014/main" val="10003"/>
                  </a:ext>
                </a:extLst>
              </a:tr>
              <a:tr h="554189">
                <a:tc>
                  <a:txBody>
                    <a:bodyPr/>
                    <a:lstStyle/>
                    <a:p>
                      <a:r>
                        <a:rPr lang="en-AU" sz="2000" dirty="0"/>
                        <a:t>Guanine</a:t>
                      </a:r>
                    </a:p>
                  </a:txBody>
                  <a:tcPr marL="91450" marR="91450" marT="45740" marB="45740"/>
                </a:tc>
                <a:tc>
                  <a:txBody>
                    <a:bodyPr/>
                    <a:lstStyle/>
                    <a:p>
                      <a:r>
                        <a:rPr lang="en-AU" sz="2000" dirty="0"/>
                        <a:t>Cytosine</a:t>
                      </a:r>
                    </a:p>
                  </a:txBody>
                  <a:tcPr marL="91450" marR="91450" marT="45740" marB="45740"/>
                </a:tc>
                <a:extLst>
                  <a:ext uri="{0D108BD9-81ED-4DB2-BD59-A6C34878D82A}">
                    <a16:rowId xmlns:a16="http://schemas.microsoft.com/office/drawing/2014/main" val="10004"/>
                  </a:ext>
                </a:extLst>
              </a:tr>
            </a:tbl>
          </a:graphicData>
        </a:graphic>
      </p:graphicFrame>
      <p:sp>
        <p:nvSpPr>
          <p:cNvPr id="2" name="Title 1">
            <a:extLst>
              <a:ext uri="{FF2B5EF4-FFF2-40B4-BE49-F238E27FC236}">
                <a16:creationId xmlns:a16="http://schemas.microsoft.com/office/drawing/2014/main" id="{B8AD400E-089C-3E4F-8FD5-FB102CF76F7E}"/>
              </a:ext>
            </a:extLst>
          </p:cNvPr>
          <p:cNvSpPr>
            <a:spLocks noGrp="1"/>
          </p:cNvSpPr>
          <p:nvPr>
            <p:ph type="title"/>
          </p:nvPr>
        </p:nvSpPr>
        <p:spPr/>
        <p:txBody>
          <a:bodyPr/>
          <a:lstStyle/>
          <a:p>
            <a:r>
              <a:rPr lang="en-AU" sz="20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cs typeface="Times New Roman" panose="02020603050405020304" pitchFamily="18" charset="0"/>
              </a:rPr>
              <a:t>Revision – Complementary Base Pair Rules for RNA</a:t>
            </a:r>
            <a:endParaRPr lang="en-US" dirty="0"/>
          </a:p>
        </p:txBody>
      </p:sp>
    </p:spTree>
    <p:extLst>
      <p:ext uri="{BB962C8B-B14F-4D97-AF65-F5344CB8AC3E}">
        <p14:creationId xmlns:p14="http://schemas.microsoft.com/office/powerpoint/2010/main" val="41239538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a:extLst>
              <a:ext uri="{FF2B5EF4-FFF2-40B4-BE49-F238E27FC236}">
                <a16:creationId xmlns:a16="http://schemas.microsoft.com/office/drawing/2014/main" id="{2B3487CF-3205-7E43-B9D0-9E855FFB9BCC}"/>
              </a:ext>
            </a:extLst>
          </p:cNvPr>
          <p:cNvSpPr txBox="1">
            <a:spLocks/>
          </p:cNvSpPr>
          <p:nvPr/>
        </p:nvSpPr>
        <p:spPr bwMode="gray">
          <a:xfrm>
            <a:off x="1676400" y="152400"/>
            <a:ext cx="5257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 − transcription</a:t>
            </a:r>
          </a:p>
        </p:txBody>
      </p:sp>
      <p:sp>
        <p:nvSpPr>
          <p:cNvPr id="7" name="Title 1">
            <a:extLst>
              <a:ext uri="{FF2B5EF4-FFF2-40B4-BE49-F238E27FC236}">
                <a16:creationId xmlns:a16="http://schemas.microsoft.com/office/drawing/2014/main" id="{761C61D8-9781-AF48-9ABA-2D02D9F0BDE5}"/>
              </a:ext>
            </a:extLst>
          </p:cNvPr>
          <p:cNvSpPr txBox="1">
            <a:spLocks noChangeArrowheads="1"/>
          </p:cNvSpPr>
          <p:nvPr/>
        </p:nvSpPr>
        <p:spPr bwMode="gray">
          <a:xfrm>
            <a:off x="535413" y="1238250"/>
            <a:ext cx="1115927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 </a:t>
            </a:r>
            <a:r>
              <a:rPr lang="en-AU" b="1" kern="0" dirty="0">
                <a:cs typeface="Times New Roman" panose="02020603050405020304" pitchFamily="18" charset="0"/>
              </a:rPr>
              <a:t> Describe what occurs during the first stage of protein synthesis</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pic>
        <p:nvPicPr>
          <p:cNvPr id="8" name="Picture 2">
            <a:extLst>
              <a:ext uri="{FF2B5EF4-FFF2-40B4-BE49-F238E27FC236}">
                <a16:creationId xmlns:a16="http://schemas.microsoft.com/office/drawing/2014/main" id="{087F17BB-9FEE-7B45-8783-0258C071A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0" y="1924050"/>
            <a:ext cx="4813300" cy="46112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33AB503-AC62-2044-8333-EA4298B013EC}"/>
              </a:ext>
            </a:extLst>
          </p:cNvPr>
          <p:cNvSpPr txBox="1"/>
          <p:nvPr/>
        </p:nvSpPr>
        <p:spPr>
          <a:xfrm>
            <a:off x="516363" y="1924050"/>
            <a:ext cx="3884187" cy="1477328"/>
          </a:xfrm>
          <a:prstGeom prst="rect">
            <a:avLst/>
          </a:prstGeom>
          <a:noFill/>
        </p:spPr>
        <p:txBody>
          <a:bodyPr wrap="square" rtlCol="0">
            <a:spAutoFit/>
          </a:bodyPr>
          <a:lstStyle/>
          <a:p>
            <a:r>
              <a:rPr lang="en-US" dirty="0"/>
              <a:t>Watch: </a:t>
            </a:r>
            <a:r>
              <a:rPr lang="en-US" dirty="0">
                <a:hlinkClick r:id="rId3"/>
              </a:rPr>
              <a:t>https://www.youtube.com/watch?v=LnZZqrcAPb4&amp;list=PLsMs3sjjy-pCcR8l3ohnIUhIiCwEjQB6K&amp;index=111&amp;t=4s</a:t>
            </a:r>
            <a:r>
              <a:rPr lang="en-US" dirty="0"/>
              <a:t> </a:t>
            </a:r>
          </a:p>
        </p:txBody>
      </p:sp>
    </p:spTree>
    <p:extLst>
      <p:ext uri="{BB962C8B-B14F-4D97-AF65-F5344CB8AC3E}">
        <p14:creationId xmlns:p14="http://schemas.microsoft.com/office/powerpoint/2010/main" val="1886534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a:extLst>
              <a:ext uri="{FF2B5EF4-FFF2-40B4-BE49-F238E27FC236}">
                <a16:creationId xmlns:a16="http://schemas.microsoft.com/office/drawing/2014/main" id="{2B3487CF-3205-7E43-B9D0-9E855FFB9BCC}"/>
              </a:ext>
            </a:extLst>
          </p:cNvPr>
          <p:cNvSpPr txBox="1">
            <a:spLocks/>
          </p:cNvSpPr>
          <p:nvPr/>
        </p:nvSpPr>
        <p:spPr bwMode="gray">
          <a:xfrm>
            <a:off x="1676400" y="152400"/>
            <a:ext cx="5257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 − transcription</a:t>
            </a:r>
          </a:p>
        </p:txBody>
      </p:sp>
      <p:sp>
        <p:nvSpPr>
          <p:cNvPr id="22532" name="TextBox 1">
            <a:extLst>
              <a:ext uri="{FF2B5EF4-FFF2-40B4-BE49-F238E27FC236}">
                <a16:creationId xmlns:a16="http://schemas.microsoft.com/office/drawing/2014/main" id="{0CE118A6-C06E-6E40-AF22-AE905393B6D1}"/>
              </a:ext>
            </a:extLst>
          </p:cNvPr>
          <p:cNvSpPr txBox="1">
            <a:spLocks noChangeArrowheads="1"/>
          </p:cNvSpPr>
          <p:nvPr/>
        </p:nvSpPr>
        <p:spPr bwMode="auto">
          <a:xfrm>
            <a:off x="554464" y="1503630"/>
            <a:ext cx="1115927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sz="2000" b="1" dirty="0">
                <a:solidFill>
                  <a:srgbClr val="013658"/>
                </a:solidFill>
              </a:rPr>
              <a:t>Step 1</a:t>
            </a:r>
          </a:p>
          <a:p>
            <a:pPr marL="342900" indent="-342900" eaLnBrk="0" fontAlgn="base" hangingPunct="0">
              <a:spcBef>
                <a:spcPct val="0"/>
              </a:spcBef>
              <a:spcAft>
                <a:spcPct val="0"/>
              </a:spcAft>
              <a:buFont typeface="Arial" panose="020B0604020202020204" pitchFamily="34" charset="0"/>
              <a:buChar char="•"/>
            </a:pPr>
            <a:r>
              <a:rPr lang="en-AU" altLang="en-US" sz="2000" dirty="0">
                <a:solidFill>
                  <a:srgbClr val="000000"/>
                </a:solidFill>
              </a:rPr>
              <a:t>In the nucleus</a:t>
            </a:r>
          </a:p>
          <a:p>
            <a:pPr marL="342900" indent="-342900" eaLnBrk="0" fontAlgn="base" hangingPunct="0">
              <a:spcBef>
                <a:spcPct val="0"/>
              </a:spcBef>
              <a:spcAft>
                <a:spcPct val="0"/>
              </a:spcAft>
              <a:buFont typeface="Arial" panose="020B0604020202020204" pitchFamily="34" charset="0"/>
              <a:buChar char="•"/>
            </a:pPr>
            <a:r>
              <a:rPr lang="en-AU" altLang="en-US" sz="2000" dirty="0">
                <a:solidFill>
                  <a:srgbClr val="000000"/>
                </a:solidFill>
              </a:rPr>
              <a:t>part of one gene becomes unzipped by the action of RNA polymerase, which breaks the weak hydrogen bonds joining the complementary nucleotides of DNA</a:t>
            </a:r>
          </a:p>
          <a:p>
            <a:pPr marL="342900" indent="-342900" eaLnBrk="0" fontAlgn="base" hangingPunct="0">
              <a:spcBef>
                <a:spcPct val="0"/>
              </a:spcBef>
              <a:spcAft>
                <a:spcPct val="0"/>
              </a:spcAft>
              <a:buFont typeface="Arial" panose="020B0604020202020204" pitchFamily="34" charset="0"/>
              <a:buChar char="•"/>
            </a:pPr>
            <a:r>
              <a:rPr lang="en-AU" altLang="en-US" sz="2000" dirty="0">
                <a:solidFill>
                  <a:srgbClr val="000000"/>
                </a:solidFill>
              </a:rPr>
              <a:t>Exposing the nucleotides of the template strand of DNA</a:t>
            </a:r>
          </a:p>
        </p:txBody>
      </p:sp>
      <p:pic>
        <p:nvPicPr>
          <p:cNvPr id="22533" name="Picture 1">
            <a:extLst>
              <a:ext uri="{FF2B5EF4-FFF2-40B4-BE49-F238E27FC236}">
                <a16:creationId xmlns:a16="http://schemas.microsoft.com/office/drawing/2014/main" id="{5877ABAB-1123-5F4E-84DF-06B4EA483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8560" y="3268161"/>
            <a:ext cx="6874879" cy="343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775BBB6-B7F1-0447-96ED-45E2D0261AAF}"/>
              </a:ext>
            </a:extLst>
          </p:cNvPr>
          <p:cNvSpPr txBox="1"/>
          <p:nvPr/>
        </p:nvSpPr>
        <p:spPr>
          <a:xfrm>
            <a:off x="154413" y="3175736"/>
            <a:ext cx="2019300" cy="1938992"/>
          </a:xfrm>
          <a:prstGeom prst="rect">
            <a:avLst/>
          </a:prstGeom>
          <a:solidFill>
            <a:srgbClr val="92D050"/>
          </a:solidFill>
          <a:ln>
            <a:solidFill>
              <a:srgbClr val="00B050"/>
            </a:solidFill>
          </a:ln>
        </p:spPr>
        <p:txBody>
          <a:bodyPr wrap="square" rtlCol="0">
            <a:spAutoFit/>
          </a:bodyPr>
          <a:lstStyle/>
          <a:p>
            <a:r>
              <a:rPr lang="en-US" sz="2000" dirty="0"/>
              <a:t>Remember: a gene is a segment of DNA and codes for a specific protein</a:t>
            </a:r>
          </a:p>
        </p:txBody>
      </p:sp>
      <p:sp>
        <p:nvSpPr>
          <p:cNvPr id="7" name="Title 1">
            <a:extLst>
              <a:ext uri="{FF2B5EF4-FFF2-40B4-BE49-F238E27FC236}">
                <a16:creationId xmlns:a16="http://schemas.microsoft.com/office/drawing/2014/main" id="{EEB35671-80DF-1746-9895-8E7D9353DD91}"/>
              </a:ext>
            </a:extLst>
          </p:cNvPr>
          <p:cNvSpPr txBox="1">
            <a:spLocks noChangeArrowheads="1"/>
          </p:cNvSpPr>
          <p:nvPr/>
        </p:nvSpPr>
        <p:spPr bwMode="gray">
          <a:xfrm>
            <a:off x="554464" y="1046430"/>
            <a:ext cx="1115927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 </a:t>
            </a:r>
            <a:r>
              <a:rPr lang="en-AU" b="1" kern="0" dirty="0">
                <a:cs typeface="Times New Roman" panose="02020603050405020304" pitchFamily="18" charset="0"/>
              </a:rPr>
              <a:t> Describe what occurs during the first stage of protein synthesis</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Tree>
    <p:extLst>
      <p:ext uri="{BB962C8B-B14F-4D97-AF65-F5344CB8AC3E}">
        <p14:creationId xmlns:p14="http://schemas.microsoft.com/office/powerpoint/2010/main" val="773267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a:extLst>
              <a:ext uri="{FF2B5EF4-FFF2-40B4-BE49-F238E27FC236}">
                <a16:creationId xmlns:a16="http://schemas.microsoft.com/office/drawing/2014/main" id="{ED5624C4-E0A9-C24F-8A31-60A2F9D2360D}"/>
              </a:ext>
            </a:extLst>
          </p:cNvPr>
          <p:cNvSpPr txBox="1">
            <a:spLocks noChangeArrowheads="1"/>
          </p:cNvSpPr>
          <p:nvPr/>
        </p:nvSpPr>
        <p:spPr bwMode="auto">
          <a:xfrm>
            <a:off x="658231" y="1721584"/>
            <a:ext cx="1087553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sz="2000" b="1" dirty="0">
                <a:solidFill>
                  <a:srgbClr val="013658"/>
                </a:solidFill>
              </a:rPr>
              <a:t>Step 2</a:t>
            </a:r>
          </a:p>
          <a:p>
            <a:pPr marL="285750" indent="-285750" eaLnBrk="0" fontAlgn="base" hangingPunct="0">
              <a:spcBef>
                <a:spcPct val="0"/>
              </a:spcBef>
              <a:spcAft>
                <a:spcPct val="0"/>
              </a:spcAft>
              <a:buFont typeface="Arial" panose="020B0604020202020204" pitchFamily="34" charset="0"/>
              <a:buChar char="•"/>
            </a:pPr>
            <a:r>
              <a:rPr lang="en-AU" altLang="en-US" sz="2000" dirty="0">
                <a:solidFill>
                  <a:srgbClr val="000000"/>
                </a:solidFill>
              </a:rPr>
              <a:t>The template strand (non-coding strand; antisense strand) is used for transcription and contains the information for the protein</a:t>
            </a:r>
          </a:p>
          <a:p>
            <a:pPr marL="285750" indent="-285750" eaLnBrk="0" fontAlgn="base" hangingPunct="0">
              <a:spcBef>
                <a:spcPct val="0"/>
              </a:spcBef>
              <a:spcAft>
                <a:spcPct val="0"/>
              </a:spcAft>
              <a:buFont typeface="Arial" panose="020B0604020202020204" pitchFamily="34" charset="0"/>
              <a:buChar char="•"/>
            </a:pPr>
            <a:r>
              <a:rPr lang="en-AU" altLang="en-US" sz="2000" dirty="0">
                <a:solidFill>
                  <a:srgbClr val="000000"/>
                </a:solidFill>
              </a:rPr>
              <a:t>RNA polymerase recognises the promoter region</a:t>
            </a:r>
          </a:p>
          <a:p>
            <a:pPr marL="285750" indent="-285750" eaLnBrk="0" fontAlgn="base" hangingPunct="0">
              <a:spcBef>
                <a:spcPct val="0"/>
              </a:spcBef>
              <a:spcAft>
                <a:spcPct val="0"/>
              </a:spcAft>
              <a:buFont typeface="Arial" panose="020B0604020202020204" pitchFamily="34" charset="0"/>
              <a:buChar char="•"/>
            </a:pPr>
            <a:r>
              <a:rPr lang="en-AU" altLang="en-US" sz="2000" dirty="0">
                <a:solidFill>
                  <a:srgbClr val="000000"/>
                </a:solidFill>
              </a:rPr>
              <a:t>RNA polymerase binds to a promoter region to initiate transcription</a:t>
            </a:r>
          </a:p>
        </p:txBody>
      </p:sp>
      <p:sp>
        <p:nvSpPr>
          <p:cNvPr id="23555" name="Title 1">
            <a:extLst>
              <a:ext uri="{FF2B5EF4-FFF2-40B4-BE49-F238E27FC236}">
                <a16:creationId xmlns:a16="http://schemas.microsoft.com/office/drawing/2014/main" id="{73BD68D7-C208-E348-A5FF-0E3D3D2B1DA4}"/>
              </a:ext>
            </a:extLst>
          </p:cNvPr>
          <p:cNvSpPr txBox="1">
            <a:spLocks/>
          </p:cNvSpPr>
          <p:nvPr/>
        </p:nvSpPr>
        <p:spPr bwMode="gray">
          <a:xfrm>
            <a:off x="1676400" y="152400"/>
            <a:ext cx="5257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 − transcription</a:t>
            </a:r>
          </a:p>
        </p:txBody>
      </p:sp>
      <p:pic>
        <p:nvPicPr>
          <p:cNvPr id="23556" name="Picture 1">
            <a:extLst>
              <a:ext uri="{FF2B5EF4-FFF2-40B4-BE49-F238E27FC236}">
                <a16:creationId xmlns:a16="http://schemas.microsoft.com/office/drawing/2014/main" id="{9266BDDA-E47B-8245-A1CB-13ADD4458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263" y="3642744"/>
            <a:ext cx="9865887" cy="249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44ABF2A9-6CD4-8140-A1CD-2C173EEE1ED2}"/>
              </a:ext>
            </a:extLst>
          </p:cNvPr>
          <p:cNvSpPr txBox="1">
            <a:spLocks noChangeArrowheads="1"/>
          </p:cNvSpPr>
          <p:nvPr/>
        </p:nvSpPr>
        <p:spPr bwMode="gray">
          <a:xfrm>
            <a:off x="535413" y="1238250"/>
            <a:ext cx="1115927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 </a:t>
            </a:r>
            <a:r>
              <a:rPr lang="en-AU" b="1" kern="0" dirty="0">
                <a:cs typeface="Times New Roman" panose="02020603050405020304" pitchFamily="18" charset="0"/>
              </a:rPr>
              <a:t> Describe what occurs during the first stage of protein synthesis</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Tree>
    <p:extLst>
      <p:ext uri="{BB962C8B-B14F-4D97-AF65-F5344CB8AC3E}">
        <p14:creationId xmlns:p14="http://schemas.microsoft.com/office/powerpoint/2010/main" val="1095134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0C1149C-514B-4F44-85EC-A5CEC7F9B7C0}"/>
              </a:ext>
            </a:extLst>
          </p:cNvPr>
          <p:cNvSpPr txBox="1">
            <a:spLocks/>
          </p:cNvSpPr>
          <p:nvPr/>
        </p:nvSpPr>
        <p:spPr bwMode="gray">
          <a:xfrm>
            <a:off x="1676400" y="152400"/>
            <a:ext cx="4953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 − transcription</a:t>
            </a:r>
          </a:p>
        </p:txBody>
      </p:sp>
      <p:sp>
        <p:nvSpPr>
          <p:cNvPr id="24579" name="TextBox 1">
            <a:extLst>
              <a:ext uri="{FF2B5EF4-FFF2-40B4-BE49-F238E27FC236}">
                <a16:creationId xmlns:a16="http://schemas.microsoft.com/office/drawing/2014/main" id="{63DF89FA-D616-D144-95C4-852287C21258}"/>
              </a:ext>
            </a:extLst>
          </p:cNvPr>
          <p:cNvSpPr txBox="1">
            <a:spLocks noChangeArrowheads="1"/>
          </p:cNvSpPr>
          <p:nvPr/>
        </p:nvSpPr>
        <p:spPr bwMode="auto">
          <a:xfrm>
            <a:off x="1209675" y="1504949"/>
            <a:ext cx="97726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sz="2000" b="1" dirty="0">
                <a:solidFill>
                  <a:srgbClr val="013658"/>
                </a:solidFill>
              </a:rPr>
              <a:t>Step 3</a:t>
            </a:r>
          </a:p>
          <a:p>
            <a:pPr marL="342900" indent="-342900" eaLnBrk="0" fontAlgn="base" hangingPunct="0">
              <a:spcBef>
                <a:spcPct val="0"/>
              </a:spcBef>
              <a:spcAft>
                <a:spcPct val="0"/>
              </a:spcAft>
              <a:buFont typeface="Arial" panose="020B0604020202020204" pitchFamily="34" charset="0"/>
              <a:buChar char="•"/>
            </a:pPr>
            <a:r>
              <a:rPr lang="en-AU" altLang="en-US" sz="2000" dirty="0">
                <a:solidFill>
                  <a:srgbClr val="000000"/>
                </a:solidFill>
              </a:rPr>
              <a:t>RNA polymerase adds free-floating nucleotides according to the complementary base pair rules to synthesize a new molecule of single stranded mRNA</a:t>
            </a:r>
          </a:p>
          <a:p>
            <a:pPr marL="342900" indent="-342900" eaLnBrk="0" fontAlgn="base" hangingPunct="0">
              <a:spcBef>
                <a:spcPct val="0"/>
              </a:spcBef>
              <a:spcAft>
                <a:spcPct val="0"/>
              </a:spcAft>
              <a:buFont typeface="Arial" panose="020B0604020202020204" pitchFamily="34" charset="0"/>
              <a:buChar char="•"/>
            </a:pPr>
            <a:r>
              <a:rPr lang="en-AU" altLang="en-US" sz="2000" dirty="0">
                <a:solidFill>
                  <a:srgbClr val="000000"/>
                </a:solidFill>
              </a:rPr>
              <a:t>Cytosine is copied as guanine, guanine is copied as cytosine, thymine is copied as adenine and adenine is copied as uracil The new strand of mRNA is synthesised in a 5’ to 3’ direction.</a:t>
            </a:r>
          </a:p>
        </p:txBody>
      </p:sp>
      <p:pic>
        <p:nvPicPr>
          <p:cNvPr id="24580" name="Picture 5">
            <a:extLst>
              <a:ext uri="{FF2B5EF4-FFF2-40B4-BE49-F238E27FC236}">
                <a16:creationId xmlns:a16="http://schemas.microsoft.com/office/drawing/2014/main" id="{2919E682-B62B-1544-BB49-416E1B1F8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675" y="3699809"/>
            <a:ext cx="7747312" cy="275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EB0B803B-6480-1241-AB99-E21A3114B1C8}"/>
              </a:ext>
            </a:extLst>
          </p:cNvPr>
          <p:cNvSpPr txBox="1">
            <a:spLocks noChangeArrowheads="1"/>
          </p:cNvSpPr>
          <p:nvPr/>
        </p:nvSpPr>
        <p:spPr bwMode="gray">
          <a:xfrm>
            <a:off x="535413" y="1238250"/>
            <a:ext cx="1115927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 </a:t>
            </a:r>
            <a:r>
              <a:rPr lang="en-AU" b="1" kern="0" dirty="0">
                <a:cs typeface="Times New Roman" panose="02020603050405020304" pitchFamily="18" charset="0"/>
              </a:rPr>
              <a:t> Describe what occurs during the first stage of protein synthesis</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Tree>
    <p:extLst>
      <p:ext uri="{BB962C8B-B14F-4D97-AF65-F5344CB8AC3E}">
        <p14:creationId xmlns:p14="http://schemas.microsoft.com/office/powerpoint/2010/main" val="22787013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7A30544-B0D0-BB46-80E1-C97D313F7562}"/>
              </a:ext>
            </a:extLst>
          </p:cNvPr>
          <p:cNvSpPr txBox="1">
            <a:spLocks/>
          </p:cNvSpPr>
          <p:nvPr/>
        </p:nvSpPr>
        <p:spPr bwMode="gray">
          <a:xfrm>
            <a:off x="1676400" y="152400"/>
            <a:ext cx="4953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 − transcription</a:t>
            </a:r>
          </a:p>
        </p:txBody>
      </p:sp>
      <p:sp>
        <p:nvSpPr>
          <p:cNvPr id="25603" name="TextBox 1">
            <a:extLst>
              <a:ext uri="{FF2B5EF4-FFF2-40B4-BE49-F238E27FC236}">
                <a16:creationId xmlns:a16="http://schemas.microsoft.com/office/drawing/2014/main" id="{398940AD-2E21-FE4B-8DA7-C9CED11587D4}"/>
              </a:ext>
            </a:extLst>
          </p:cNvPr>
          <p:cNvSpPr txBox="1">
            <a:spLocks noChangeArrowheads="1"/>
          </p:cNvSpPr>
          <p:nvPr/>
        </p:nvSpPr>
        <p:spPr bwMode="auto">
          <a:xfrm>
            <a:off x="704850" y="1627892"/>
            <a:ext cx="110299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sz="2000" b="1" dirty="0">
                <a:solidFill>
                  <a:srgbClr val="013658"/>
                </a:solidFill>
              </a:rPr>
              <a:t>Step 4</a:t>
            </a:r>
          </a:p>
          <a:p>
            <a:pPr marL="342900" indent="-342900" eaLnBrk="0" fontAlgn="base" hangingPunct="0">
              <a:spcBef>
                <a:spcPct val="0"/>
              </a:spcBef>
              <a:spcAft>
                <a:spcPct val="0"/>
              </a:spcAft>
              <a:buFont typeface="Arial" panose="020B0604020202020204" pitchFamily="34" charset="0"/>
              <a:buChar char="•"/>
            </a:pPr>
            <a:r>
              <a:rPr lang="en-AU" altLang="en-US" sz="2000" dirty="0">
                <a:solidFill>
                  <a:srgbClr val="000000"/>
                </a:solidFill>
              </a:rPr>
              <a:t>The DNA bases are read in triplets</a:t>
            </a:r>
          </a:p>
          <a:p>
            <a:pPr marL="342900" indent="-342900" eaLnBrk="0" fontAlgn="base" hangingPunct="0">
              <a:spcBef>
                <a:spcPct val="0"/>
              </a:spcBef>
              <a:spcAft>
                <a:spcPct val="0"/>
              </a:spcAft>
              <a:buFont typeface="Arial" panose="020B0604020202020204" pitchFamily="34" charset="0"/>
              <a:buChar char="•"/>
            </a:pPr>
            <a:r>
              <a:rPr lang="en-AU" altLang="en-US" sz="2000" dirty="0">
                <a:solidFill>
                  <a:srgbClr val="000000"/>
                </a:solidFill>
              </a:rPr>
              <a:t>The complementary mRNA triplets are called codons. </a:t>
            </a:r>
          </a:p>
        </p:txBody>
      </p:sp>
      <p:pic>
        <p:nvPicPr>
          <p:cNvPr id="25604" name="Picture 1">
            <a:extLst>
              <a:ext uri="{FF2B5EF4-FFF2-40B4-BE49-F238E27FC236}">
                <a16:creationId xmlns:a16="http://schemas.microsoft.com/office/drawing/2014/main" id="{8653753B-B2AA-B94A-B33B-14539346B2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175" y="2871238"/>
            <a:ext cx="6591300" cy="383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F523C82D-1C1F-6642-BCCA-006ADE1D79ED}"/>
              </a:ext>
            </a:extLst>
          </p:cNvPr>
          <p:cNvSpPr txBox="1">
            <a:spLocks noChangeArrowheads="1"/>
          </p:cNvSpPr>
          <p:nvPr/>
        </p:nvSpPr>
        <p:spPr bwMode="gray">
          <a:xfrm>
            <a:off x="640188" y="1032937"/>
            <a:ext cx="1115927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 </a:t>
            </a:r>
            <a:r>
              <a:rPr lang="en-AU" b="1" kern="0" dirty="0">
                <a:cs typeface="Times New Roman" panose="02020603050405020304" pitchFamily="18" charset="0"/>
              </a:rPr>
              <a:t> Describe what occurs during the first stage of protein synthesis</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Tree>
    <p:extLst>
      <p:ext uri="{BB962C8B-B14F-4D97-AF65-F5344CB8AC3E}">
        <p14:creationId xmlns:p14="http://schemas.microsoft.com/office/powerpoint/2010/main" val="2943307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7A30544-B0D0-BB46-80E1-C97D313F7562}"/>
              </a:ext>
            </a:extLst>
          </p:cNvPr>
          <p:cNvSpPr txBox="1">
            <a:spLocks/>
          </p:cNvSpPr>
          <p:nvPr/>
        </p:nvSpPr>
        <p:spPr bwMode="gray">
          <a:xfrm>
            <a:off x="1676400" y="152400"/>
            <a:ext cx="4953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 − transcription</a:t>
            </a:r>
          </a:p>
        </p:txBody>
      </p:sp>
      <p:sp>
        <p:nvSpPr>
          <p:cNvPr id="25603" name="TextBox 1">
            <a:extLst>
              <a:ext uri="{FF2B5EF4-FFF2-40B4-BE49-F238E27FC236}">
                <a16:creationId xmlns:a16="http://schemas.microsoft.com/office/drawing/2014/main" id="{398940AD-2E21-FE4B-8DA7-C9CED11587D4}"/>
              </a:ext>
            </a:extLst>
          </p:cNvPr>
          <p:cNvSpPr txBox="1">
            <a:spLocks noChangeArrowheads="1"/>
          </p:cNvSpPr>
          <p:nvPr/>
        </p:nvSpPr>
        <p:spPr bwMode="auto">
          <a:xfrm>
            <a:off x="581025" y="1851979"/>
            <a:ext cx="110299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sz="2000" b="1" dirty="0">
                <a:solidFill>
                  <a:srgbClr val="013658"/>
                </a:solidFill>
              </a:rPr>
              <a:t>Step 4</a:t>
            </a:r>
          </a:p>
          <a:p>
            <a:pPr marL="342900" indent="-342900" eaLnBrk="0" fontAlgn="base" hangingPunct="0">
              <a:spcBef>
                <a:spcPct val="0"/>
              </a:spcBef>
              <a:spcAft>
                <a:spcPct val="0"/>
              </a:spcAft>
              <a:buFont typeface="Arial" panose="020B0604020202020204" pitchFamily="34" charset="0"/>
              <a:buChar char="•"/>
            </a:pPr>
            <a:r>
              <a:rPr lang="en-AU" altLang="en-US" sz="2000" dirty="0">
                <a:solidFill>
                  <a:srgbClr val="000000"/>
                </a:solidFill>
              </a:rPr>
              <a:t>The process continues until there is a termination site is reached and the pre-mRNA is released.</a:t>
            </a:r>
          </a:p>
        </p:txBody>
      </p:sp>
      <p:sp>
        <p:nvSpPr>
          <p:cNvPr id="6" name="Title 1">
            <a:extLst>
              <a:ext uri="{FF2B5EF4-FFF2-40B4-BE49-F238E27FC236}">
                <a16:creationId xmlns:a16="http://schemas.microsoft.com/office/drawing/2014/main" id="{01EE8FDC-0209-964D-800D-586A6EAF43BD}"/>
              </a:ext>
            </a:extLst>
          </p:cNvPr>
          <p:cNvSpPr txBox="1">
            <a:spLocks noChangeArrowheads="1"/>
          </p:cNvSpPr>
          <p:nvPr/>
        </p:nvSpPr>
        <p:spPr bwMode="gray">
          <a:xfrm>
            <a:off x="535413" y="1238250"/>
            <a:ext cx="1115927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 </a:t>
            </a:r>
            <a:r>
              <a:rPr lang="en-AU" b="1" kern="0" dirty="0">
                <a:cs typeface="Times New Roman" panose="02020603050405020304" pitchFamily="18" charset="0"/>
              </a:rPr>
              <a:t> Describe what occurs during the first stage of protein synthesis</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grpSp>
        <p:nvGrpSpPr>
          <p:cNvPr id="7" name="Group 6">
            <a:extLst>
              <a:ext uri="{FF2B5EF4-FFF2-40B4-BE49-F238E27FC236}">
                <a16:creationId xmlns:a16="http://schemas.microsoft.com/office/drawing/2014/main" id="{68E9EAAD-EF20-C143-A989-C1E84D3BE26E}"/>
              </a:ext>
            </a:extLst>
          </p:cNvPr>
          <p:cNvGrpSpPr/>
          <p:nvPr/>
        </p:nvGrpSpPr>
        <p:grpSpPr>
          <a:xfrm>
            <a:off x="2585030" y="2867642"/>
            <a:ext cx="8140120" cy="3785861"/>
            <a:chOff x="2585030" y="2867642"/>
            <a:chExt cx="8140120" cy="3785861"/>
          </a:xfrm>
        </p:grpSpPr>
        <p:pic>
          <p:nvPicPr>
            <p:cNvPr id="7172" name="Picture 4" descr="Stages of transcription: initiation, elongation &amp;amp; termination (article) |  Khan Academy">
              <a:extLst>
                <a:ext uri="{FF2B5EF4-FFF2-40B4-BE49-F238E27FC236}">
                  <a16:creationId xmlns:a16="http://schemas.microsoft.com/office/drawing/2014/main" id="{E8F55CEE-343A-1D49-A86E-068C3D100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030" y="2867642"/>
              <a:ext cx="6730419" cy="37858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3051E5-A54A-BE4D-BF46-32954CF9A825}"/>
                </a:ext>
              </a:extLst>
            </p:cNvPr>
            <p:cNvSpPr txBox="1"/>
            <p:nvPr/>
          </p:nvSpPr>
          <p:spPr>
            <a:xfrm>
              <a:off x="7296150" y="3914159"/>
              <a:ext cx="514350" cy="246221"/>
            </a:xfrm>
            <a:prstGeom prst="rect">
              <a:avLst/>
            </a:prstGeom>
            <a:solidFill>
              <a:srgbClr val="00B0F0">
                <a:alpha val="32941"/>
              </a:srgbClr>
            </a:solidFill>
          </p:spPr>
          <p:txBody>
            <a:bodyPr wrap="square" rtlCol="0">
              <a:spAutoFit/>
            </a:bodyPr>
            <a:lstStyle/>
            <a:p>
              <a:endParaRPr lang="en-US" sz="1000" dirty="0"/>
            </a:p>
          </p:txBody>
        </p:sp>
        <p:cxnSp>
          <p:nvCxnSpPr>
            <p:cNvPr id="4" name="Straight Connector 3">
              <a:extLst>
                <a:ext uri="{FF2B5EF4-FFF2-40B4-BE49-F238E27FC236}">
                  <a16:creationId xmlns:a16="http://schemas.microsoft.com/office/drawing/2014/main" id="{4F5DF34E-13A6-3042-8032-F72EEF66F621}"/>
                </a:ext>
              </a:extLst>
            </p:cNvPr>
            <p:cNvCxnSpPr/>
            <p:nvPr/>
          </p:nvCxnSpPr>
          <p:spPr bwMode="auto">
            <a:xfrm flipV="1">
              <a:off x="7553325" y="3143250"/>
              <a:ext cx="1362075" cy="89401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F1B4F3F3-65ED-3440-93C7-789A5D713EC8}"/>
                </a:ext>
              </a:extLst>
            </p:cNvPr>
            <p:cNvSpPr txBox="1"/>
            <p:nvPr/>
          </p:nvSpPr>
          <p:spPr>
            <a:xfrm>
              <a:off x="8915400" y="2867642"/>
              <a:ext cx="1809750" cy="369332"/>
            </a:xfrm>
            <a:prstGeom prst="rect">
              <a:avLst/>
            </a:prstGeom>
            <a:noFill/>
          </p:spPr>
          <p:txBody>
            <a:bodyPr wrap="square" rtlCol="0">
              <a:spAutoFit/>
            </a:bodyPr>
            <a:lstStyle/>
            <a:p>
              <a:r>
                <a:rPr lang="en-US" dirty="0"/>
                <a:t>Termination site</a:t>
              </a:r>
            </a:p>
          </p:txBody>
        </p:sp>
      </p:grpSp>
    </p:spTree>
    <p:extLst>
      <p:ext uri="{BB962C8B-B14F-4D97-AF65-F5344CB8AC3E}">
        <p14:creationId xmlns:p14="http://schemas.microsoft.com/office/powerpoint/2010/main" val="25479355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BC3F602-E92F-2542-8F39-B00382CEC768}"/>
              </a:ext>
            </a:extLst>
          </p:cNvPr>
          <p:cNvSpPr txBox="1">
            <a:spLocks/>
          </p:cNvSpPr>
          <p:nvPr/>
        </p:nvSpPr>
        <p:spPr bwMode="gray">
          <a:xfrm>
            <a:off x="1676400" y="152400"/>
            <a:ext cx="5029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 − transcription</a:t>
            </a:r>
          </a:p>
        </p:txBody>
      </p:sp>
      <p:sp>
        <p:nvSpPr>
          <p:cNvPr id="26627" name="TextBox 1">
            <a:extLst>
              <a:ext uri="{FF2B5EF4-FFF2-40B4-BE49-F238E27FC236}">
                <a16:creationId xmlns:a16="http://schemas.microsoft.com/office/drawing/2014/main" id="{B3F9528A-1085-3C4B-AB44-73D21893D453}"/>
              </a:ext>
            </a:extLst>
          </p:cNvPr>
          <p:cNvSpPr txBox="1">
            <a:spLocks noChangeArrowheads="1"/>
          </p:cNvSpPr>
          <p:nvPr/>
        </p:nvSpPr>
        <p:spPr bwMode="auto">
          <a:xfrm>
            <a:off x="466725" y="2190751"/>
            <a:ext cx="309562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sz="2000" b="1" dirty="0">
                <a:solidFill>
                  <a:srgbClr val="013658"/>
                </a:solidFill>
              </a:rPr>
              <a:t>Step 5</a:t>
            </a:r>
          </a:p>
          <a:p>
            <a:pPr marL="342900" indent="-342900" eaLnBrk="0" fontAlgn="base" hangingPunct="0">
              <a:spcBef>
                <a:spcPct val="0"/>
              </a:spcBef>
              <a:spcAft>
                <a:spcPct val="0"/>
              </a:spcAft>
              <a:buFont typeface="Arial" panose="020B0604020202020204" pitchFamily="34" charset="0"/>
              <a:buChar char="•"/>
            </a:pPr>
            <a:r>
              <a:rPr lang="en-AU" altLang="en-US" sz="2000" dirty="0">
                <a:solidFill>
                  <a:srgbClr val="000000"/>
                </a:solidFill>
              </a:rPr>
              <a:t>Pre-mRNA consists of introns and exons. </a:t>
            </a:r>
          </a:p>
          <a:p>
            <a:pPr marL="342900" indent="-342900" eaLnBrk="0" fontAlgn="base" hangingPunct="0">
              <a:spcBef>
                <a:spcPct val="0"/>
              </a:spcBef>
              <a:spcAft>
                <a:spcPct val="0"/>
              </a:spcAft>
              <a:buFont typeface="Arial" panose="020B0604020202020204" pitchFamily="34" charset="0"/>
              <a:buChar char="•"/>
            </a:pPr>
            <a:r>
              <a:rPr lang="en-AU" altLang="en-US" sz="2000" dirty="0">
                <a:solidFill>
                  <a:srgbClr val="000000"/>
                </a:solidFill>
              </a:rPr>
              <a:t>Introns are removed and</a:t>
            </a:r>
          </a:p>
          <a:p>
            <a:pPr marL="342900" indent="-342900" eaLnBrk="0" fontAlgn="base" hangingPunct="0">
              <a:spcBef>
                <a:spcPct val="0"/>
              </a:spcBef>
              <a:spcAft>
                <a:spcPct val="0"/>
              </a:spcAft>
              <a:buFont typeface="Arial" panose="020B0604020202020204" pitchFamily="34" charset="0"/>
              <a:buChar char="•"/>
            </a:pPr>
            <a:r>
              <a:rPr lang="en-AU" altLang="en-US" sz="2000" dirty="0">
                <a:solidFill>
                  <a:srgbClr val="000000"/>
                </a:solidFill>
              </a:rPr>
              <a:t>exons are joined to create mature mRNA. </a:t>
            </a:r>
          </a:p>
        </p:txBody>
      </p:sp>
      <p:pic>
        <p:nvPicPr>
          <p:cNvPr id="26628" name="Picture 1">
            <a:extLst>
              <a:ext uri="{FF2B5EF4-FFF2-40B4-BE49-F238E27FC236}">
                <a16:creationId xmlns:a16="http://schemas.microsoft.com/office/drawing/2014/main" id="{4344E659-07F3-3142-941D-3195B0BDA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743" y="1884224"/>
            <a:ext cx="7920082" cy="414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1B0BC623-31B4-DF43-B75D-F1F69A7F82AE}"/>
              </a:ext>
            </a:extLst>
          </p:cNvPr>
          <p:cNvSpPr txBox="1">
            <a:spLocks noChangeArrowheads="1"/>
          </p:cNvSpPr>
          <p:nvPr/>
        </p:nvSpPr>
        <p:spPr bwMode="gray">
          <a:xfrm>
            <a:off x="535413" y="1238250"/>
            <a:ext cx="1115927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 </a:t>
            </a:r>
            <a:r>
              <a:rPr lang="en-AU" b="1" kern="0" dirty="0">
                <a:cs typeface="Times New Roman" panose="02020603050405020304" pitchFamily="18" charset="0"/>
              </a:rPr>
              <a:t> Describe what occurs during the first stage of protein synthesis</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Tree>
    <p:extLst>
      <p:ext uri="{BB962C8B-B14F-4D97-AF65-F5344CB8AC3E}">
        <p14:creationId xmlns:p14="http://schemas.microsoft.com/office/powerpoint/2010/main" val="33597031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BC3F602-E92F-2542-8F39-B00382CEC768}"/>
              </a:ext>
            </a:extLst>
          </p:cNvPr>
          <p:cNvSpPr txBox="1">
            <a:spLocks/>
          </p:cNvSpPr>
          <p:nvPr/>
        </p:nvSpPr>
        <p:spPr bwMode="gray">
          <a:xfrm>
            <a:off x="1676400" y="152400"/>
            <a:ext cx="5029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 − transcription</a:t>
            </a:r>
          </a:p>
        </p:txBody>
      </p:sp>
      <p:sp>
        <p:nvSpPr>
          <p:cNvPr id="26627" name="TextBox 1">
            <a:extLst>
              <a:ext uri="{FF2B5EF4-FFF2-40B4-BE49-F238E27FC236}">
                <a16:creationId xmlns:a16="http://schemas.microsoft.com/office/drawing/2014/main" id="{B3F9528A-1085-3C4B-AB44-73D21893D453}"/>
              </a:ext>
            </a:extLst>
          </p:cNvPr>
          <p:cNvSpPr txBox="1">
            <a:spLocks noChangeArrowheads="1"/>
          </p:cNvSpPr>
          <p:nvPr/>
        </p:nvSpPr>
        <p:spPr bwMode="auto">
          <a:xfrm>
            <a:off x="333518" y="2057708"/>
            <a:ext cx="357187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ts val="600"/>
              </a:spcAft>
            </a:pPr>
            <a:r>
              <a:rPr lang="en-AU" altLang="en-US" sz="2000" b="1" dirty="0">
                <a:solidFill>
                  <a:srgbClr val="013658"/>
                </a:solidFill>
              </a:rPr>
              <a:t>Step 5</a:t>
            </a:r>
          </a:p>
          <a:p>
            <a:pPr marL="342900" indent="-342900" eaLnBrk="0" fontAlgn="base" hangingPunct="0">
              <a:spcBef>
                <a:spcPct val="0"/>
              </a:spcBef>
              <a:spcAft>
                <a:spcPts val="600"/>
              </a:spcAft>
              <a:buFont typeface="Arial" panose="020B0604020202020204" pitchFamily="34" charset="0"/>
              <a:buChar char="•"/>
            </a:pPr>
            <a:r>
              <a:rPr lang="en-AU" altLang="en-US" sz="2000" dirty="0">
                <a:solidFill>
                  <a:srgbClr val="000000"/>
                </a:solidFill>
              </a:rPr>
              <a:t>A Poly A tail is added to the 3’ end</a:t>
            </a:r>
          </a:p>
          <a:p>
            <a:pPr marL="342900" indent="-342900" eaLnBrk="0" fontAlgn="base" hangingPunct="0">
              <a:spcBef>
                <a:spcPct val="0"/>
              </a:spcBef>
              <a:spcAft>
                <a:spcPts val="600"/>
              </a:spcAft>
              <a:buFont typeface="Arial" panose="020B0604020202020204" pitchFamily="34" charset="0"/>
              <a:buChar char="•"/>
            </a:pPr>
            <a:r>
              <a:rPr lang="en-AU" altLang="en-US" sz="2000" dirty="0">
                <a:solidFill>
                  <a:srgbClr val="000000"/>
                </a:solidFill>
              </a:rPr>
              <a:t>A Methylated cap is added to the 5’ end. </a:t>
            </a:r>
          </a:p>
          <a:p>
            <a:pPr marL="342900" indent="-342900" eaLnBrk="0" fontAlgn="base" hangingPunct="0">
              <a:spcBef>
                <a:spcPct val="0"/>
              </a:spcBef>
              <a:spcAft>
                <a:spcPts val="600"/>
              </a:spcAft>
              <a:buFont typeface="Arial" panose="020B0604020202020204" pitchFamily="34" charset="0"/>
              <a:buChar char="•"/>
            </a:pPr>
            <a:r>
              <a:rPr lang="en-AU" altLang="en-US" sz="2000" dirty="0">
                <a:solidFill>
                  <a:srgbClr val="000000"/>
                </a:solidFill>
              </a:rPr>
              <a:t>The Mature mRNA transcribed from DNA has a sequence complementary to the template DNA</a:t>
            </a:r>
          </a:p>
          <a:p>
            <a:pPr marL="342900" indent="-342900" eaLnBrk="0" fontAlgn="base" hangingPunct="0">
              <a:spcBef>
                <a:spcPct val="0"/>
              </a:spcBef>
              <a:spcAft>
                <a:spcPts val="600"/>
              </a:spcAft>
              <a:buFont typeface="Arial" panose="020B0604020202020204" pitchFamily="34" charset="0"/>
              <a:buChar char="•"/>
            </a:pPr>
            <a:r>
              <a:rPr lang="en-AU" altLang="en-US" sz="2000" dirty="0">
                <a:solidFill>
                  <a:srgbClr val="000000"/>
                </a:solidFill>
              </a:rPr>
              <a:t>Mature mRNA exits the nucleus via the nuclear pore.</a:t>
            </a:r>
          </a:p>
        </p:txBody>
      </p:sp>
      <p:pic>
        <p:nvPicPr>
          <p:cNvPr id="7170" name="Picture 2" descr="Eukaryotic pre-mRNA processing | RNA splicing (article) | Khan Academy">
            <a:extLst>
              <a:ext uri="{FF2B5EF4-FFF2-40B4-BE49-F238E27FC236}">
                <a16:creationId xmlns:a16="http://schemas.microsoft.com/office/drawing/2014/main" id="{AA7DA35E-2C39-8C45-8BA4-83CF8D66D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393" y="1459230"/>
            <a:ext cx="8191218" cy="460756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9485057-39DE-6047-B9B1-6850F6D65456}"/>
              </a:ext>
            </a:extLst>
          </p:cNvPr>
          <p:cNvSpPr txBox="1">
            <a:spLocks noChangeArrowheads="1"/>
          </p:cNvSpPr>
          <p:nvPr/>
        </p:nvSpPr>
        <p:spPr bwMode="gray">
          <a:xfrm>
            <a:off x="535413" y="1238250"/>
            <a:ext cx="1115927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 </a:t>
            </a:r>
            <a:r>
              <a:rPr lang="en-AU" b="1" kern="0" dirty="0">
                <a:cs typeface="Times New Roman" panose="02020603050405020304" pitchFamily="18" charset="0"/>
              </a:rPr>
              <a:t> Describe what occurs during the first stage of protein synthesis</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Tree>
    <p:extLst>
      <p:ext uri="{BB962C8B-B14F-4D97-AF65-F5344CB8AC3E}">
        <p14:creationId xmlns:p14="http://schemas.microsoft.com/office/powerpoint/2010/main" val="38143739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a:extLst>
              <a:ext uri="{FF2B5EF4-FFF2-40B4-BE49-F238E27FC236}">
                <a16:creationId xmlns:a16="http://schemas.microsoft.com/office/drawing/2014/main" id="{6F9A9590-5E04-8C4D-B8E5-A20600D66379}"/>
              </a:ext>
            </a:extLst>
          </p:cNvPr>
          <p:cNvSpPr txBox="1">
            <a:spLocks noChangeArrowheads="1"/>
          </p:cNvSpPr>
          <p:nvPr/>
        </p:nvSpPr>
        <p:spPr bwMode="auto">
          <a:xfrm>
            <a:off x="914400" y="2154238"/>
            <a:ext cx="8305800"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b="1" dirty="0">
                <a:solidFill>
                  <a:srgbClr val="013658"/>
                </a:solidFill>
              </a:rPr>
              <a:t>Initiation</a:t>
            </a:r>
          </a:p>
          <a:p>
            <a:pPr eaLnBrk="0" fontAlgn="base" hangingPunct="0">
              <a:spcBef>
                <a:spcPct val="0"/>
              </a:spcBef>
              <a:spcAft>
                <a:spcPct val="0"/>
              </a:spcAft>
            </a:pPr>
            <a:r>
              <a:rPr lang="en-AU" altLang="en-US" dirty="0">
                <a:solidFill>
                  <a:srgbClr val="000000"/>
                </a:solidFill>
              </a:rPr>
              <a:t>A ribosome binds to a molecule of mRNA. A start codon signals the start of translation. Two codons enter and are bound to the ribosome. Following initiation, only one codon enters and is translated at a time.</a:t>
            </a:r>
          </a:p>
          <a:p>
            <a:pPr eaLnBrk="0" fontAlgn="base" hangingPunct="0">
              <a:spcBef>
                <a:spcPct val="0"/>
              </a:spcBef>
              <a:spcAft>
                <a:spcPct val="0"/>
              </a:spcAft>
            </a:pPr>
            <a:endParaRPr lang="en-AU" altLang="en-US" b="1" dirty="0">
              <a:solidFill>
                <a:srgbClr val="000000"/>
              </a:solidFill>
            </a:endParaRPr>
          </a:p>
          <a:p>
            <a:pPr eaLnBrk="0" fontAlgn="base" hangingPunct="0">
              <a:spcBef>
                <a:spcPct val="0"/>
              </a:spcBef>
              <a:spcAft>
                <a:spcPct val="0"/>
              </a:spcAft>
            </a:pPr>
            <a:r>
              <a:rPr lang="en-AU" altLang="en-US" b="1" dirty="0">
                <a:solidFill>
                  <a:srgbClr val="013658"/>
                </a:solidFill>
              </a:rPr>
              <a:t>Elongation</a:t>
            </a:r>
          </a:p>
          <a:p>
            <a:pPr eaLnBrk="0" fontAlgn="base" hangingPunct="0">
              <a:spcBef>
                <a:spcPct val="0"/>
              </a:spcBef>
              <a:spcAft>
                <a:spcPct val="0"/>
              </a:spcAft>
            </a:pPr>
            <a:r>
              <a:rPr lang="en-AU" altLang="en-US" dirty="0">
                <a:solidFill>
                  <a:srgbClr val="000000"/>
                </a:solidFill>
              </a:rPr>
              <a:t>A tRNA molecule, which includes an anticodon, is attracted to the corresponding codon due to complementary base pairing. On the other side of the tRNA molecule is the amino acid specified by the codon. As one codon is read and exits, another one slides into the ribosome to be read. tRNAs transfer the amino acids to the mRNA–ribosomal complex in the order specified by the codons of the mRNA. </a:t>
            </a:r>
          </a:p>
          <a:p>
            <a:pPr eaLnBrk="0" fontAlgn="base" hangingPunct="0">
              <a:spcBef>
                <a:spcPct val="0"/>
              </a:spcBef>
              <a:spcAft>
                <a:spcPct val="0"/>
              </a:spcAft>
            </a:pPr>
            <a:endParaRPr lang="en-AU" altLang="en-US" b="1" dirty="0">
              <a:solidFill>
                <a:srgbClr val="000000"/>
              </a:solidFill>
            </a:endParaRPr>
          </a:p>
          <a:p>
            <a:pPr eaLnBrk="0" fontAlgn="base" hangingPunct="0">
              <a:spcBef>
                <a:spcPct val="0"/>
              </a:spcBef>
              <a:spcAft>
                <a:spcPct val="0"/>
              </a:spcAft>
            </a:pPr>
            <a:r>
              <a:rPr lang="en-AU" altLang="en-US" b="1" dirty="0">
                <a:solidFill>
                  <a:srgbClr val="013658"/>
                </a:solidFill>
              </a:rPr>
              <a:t>Termination</a:t>
            </a:r>
          </a:p>
          <a:p>
            <a:pPr eaLnBrk="0" fontAlgn="base" hangingPunct="0">
              <a:spcBef>
                <a:spcPct val="0"/>
              </a:spcBef>
              <a:spcAft>
                <a:spcPct val="0"/>
              </a:spcAft>
            </a:pPr>
            <a:r>
              <a:rPr lang="en-AU" altLang="en-US" dirty="0">
                <a:solidFill>
                  <a:srgbClr val="000000"/>
                </a:solidFill>
              </a:rPr>
              <a:t>Elongation continues until a stop codon in the mRNA enters the ribosome.</a:t>
            </a:r>
          </a:p>
        </p:txBody>
      </p:sp>
      <p:sp>
        <p:nvSpPr>
          <p:cNvPr id="27651" name="Title 1">
            <a:extLst>
              <a:ext uri="{FF2B5EF4-FFF2-40B4-BE49-F238E27FC236}">
                <a16:creationId xmlns:a16="http://schemas.microsoft.com/office/drawing/2014/main" id="{B2CAA32B-CB9C-B144-A3CD-834651A0A27F}"/>
              </a:ext>
            </a:extLst>
          </p:cNvPr>
          <p:cNvSpPr>
            <a:spLocks noGrp="1" noChangeArrowheads="1"/>
          </p:cNvSpPr>
          <p:nvPr>
            <p:ph type="title"/>
          </p:nvPr>
        </p:nvSpPr>
        <p:spPr>
          <a:xfrm>
            <a:off x="609600" y="1468438"/>
            <a:ext cx="10972800" cy="685800"/>
          </a:xfrm>
        </p:spPr>
        <p:txBody>
          <a:bodyPr/>
          <a:lstStyle/>
          <a:p>
            <a:r>
              <a:rPr lang="en-AU" altLang="en-US" b="1" dirty="0"/>
              <a:t>Translation</a:t>
            </a:r>
          </a:p>
        </p:txBody>
      </p:sp>
      <p:sp>
        <p:nvSpPr>
          <p:cNvPr id="27652" name="Title 1">
            <a:extLst>
              <a:ext uri="{FF2B5EF4-FFF2-40B4-BE49-F238E27FC236}">
                <a16:creationId xmlns:a16="http://schemas.microsoft.com/office/drawing/2014/main" id="{9508E590-7D82-AE4D-B994-359F9C5FAE0B}"/>
              </a:ext>
            </a:extLst>
          </p:cNvPr>
          <p:cNvSpPr txBox="1">
            <a:spLocks/>
          </p:cNvSpPr>
          <p:nvPr/>
        </p:nvSpPr>
        <p:spPr bwMode="gray">
          <a:xfrm>
            <a:off x="1676400" y="152400"/>
            <a:ext cx="4953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 − translation</a:t>
            </a:r>
          </a:p>
        </p:txBody>
      </p:sp>
      <p:sp>
        <p:nvSpPr>
          <p:cNvPr id="5" name="Title 1">
            <a:extLst>
              <a:ext uri="{FF2B5EF4-FFF2-40B4-BE49-F238E27FC236}">
                <a16:creationId xmlns:a16="http://schemas.microsoft.com/office/drawing/2014/main" id="{C5D1D22B-1B62-A742-8F83-254832D0BA2A}"/>
              </a:ext>
            </a:extLst>
          </p:cNvPr>
          <p:cNvSpPr txBox="1">
            <a:spLocks noChangeArrowheads="1"/>
          </p:cNvSpPr>
          <p:nvPr/>
        </p:nvSpPr>
        <p:spPr bwMode="gray">
          <a:xfrm>
            <a:off x="516363" y="1125538"/>
            <a:ext cx="1115927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 </a:t>
            </a:r>
            <a:r>
              <a:rPr lang="en-AU" b="1" kern="0" dirty="0">
                <a:cs typeface="Times New Roman" panose="02020603050405020304" pitchFamily="18" charset="0"/>
              </a:rPr>
              <a:t>Describe what occurs during the second stage of protein synthesis</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Tree>
    <p:extLst>
      <p:ext uri="{BB962C8B-B14F-4D97-AF65-F5344CB8AC3E}">
        <p14:creationId xmlns:p14="http://schemas.microsoft.com/office/powerpoint/2010/main" val="2616351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E4299F-C3E5-6447-B1A3-5A5DFDD3E71E}"/>
              </a:ext>
            </a:extLst>
          </p:cNvPr>
          <p:cNvSpPr txBox="1">
            <a:spLocks noGrp="1" noChangeArrowheads="1"/>
          </p:cNvSpPr>
          <p:nvPr>
            <p:ph type="title"/>
          </p:nvPr>
        </p:nvSpPr>
        <p:spPr bwMode="gray">
          <a:xfrm>
            <a:off x="609600" y="1333500"/>
            <a:ext cx="1097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 </a:t>
            </a:r>
            <a:r>
              <a:rPr lang="en-AU" b="1" kern="0" dirty="0">
                <a:solidFill>
                  <a:srgbClr val="013658"/>
                </a:solidFill>
                <a:latin typeface="Arial"/>
              </a:rPr>
              <a:t>Give examples of enzymes that are essential to cell functioning</a:t>
            </a:r>
            <a: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solidFill>
                <a:srgbClr val="013658"/>
              </a:solidFill>
              <a:latin typeface="Arial"/>
            </a:endParaRPr>
          </a:p>
        </p:txBody>
      </p:sp>
      <p:graphicFrame>
        <p:nvGraphicFramePr>
          <p:cNvPr id="5" name="Table 5">
            <a:extLst>
              <a:ext uri="{FF2B5EF4-FFF2-40B4-BE49-F238E27FC236}">
                <a16:creationId xmlns:a16="http://schemas.microsoft.com/office/drawing/2014/main" id="{D717CBA5-D45D-354F-A087-3DEDEC15A754}"/>
              </a:ext>
            </a:extLst>
          </p:cNvPr>
          <p:cNvGraphicFramePr>
            <a:graphicFrameLocks noGrp="1"/>
          </p:cNvGraphicFramePr>
          <p:nvPr>
            <p:extLst>
              <p:ext uri="{D42A27DB-BD31-4B8C-83A1-F6EECF244321}">
                <p14:modId xmlns:p14="http://schemas.microsoft.com/office/powerpoint/2010/main" val="2178305991"/>
              </p:ext>
            </p:extLst>
          </p:nvPr>
        </p:nvGraphicFramePr>
        <p:xfrm>
          <a:off x="1612900" y="2316480"/>
          <a:ext cx="8559800" cy="3208020"/>
        </p:xfrm>
        <a:graphic>
          <a:graphicData uri="http://schemas.openxmlformats.org/drawingml/2006/table">
            <a:tbl>
              <a:tblPr firstRow="1" bandRow="1">
                <a:tableStyleId>{5940675A-B579-460E-94D1-54222C63F5DA}</a:tableStyleId>
              </a:tblPr>
              <a:tblGrid>
                <a:gridCol w="2715062">
                  <a:extLst>
                    <a:ext uri="{9D8B030D-6E8A-4147-A177-3AD203B41FA5}">
                      <a16:colId xmlns:a16="http://schemas.microsoft.com/office/drawing/2014/main" val="66606664"/>
                    </a:ext>
                  </a:extLst>
                </a:gridCol>
                <a:gridCol w="5844738">
                  <a:extLst>
                    <a:ext uri="{9D8B030D-6E8A-4147-A177-3AD203B41FA5}">
                      <a16:colId xmlns:a16="http://schemas.microsoft.com/office/drawing/2014/main" val="1464238922"/>
                    </a:ext>
                  </a:extLst>
                </a:gridCol>
              </a:tblGrid>
              <a:tr h="534670">
                <a:tc>
                  <a:txBody>
                    <a:bodyPr/>
                    <a:lstStyle/>
                    <a:p>
                      <a:r>
                        <a:rPr lang="en-US" dirty="0"/>
                        <a:t>Enzyme</a:t>
                      </a:r>
                    </a:p>
                  </a:txBody>
                  <a:tcPr/>
                </a:tc>
                <a:tc>
                  <a:txBody>
                    <a:bodyPr/>
                    <a:lstStyle/>
                    <a:p>
                      <a:r>
                        <a:rPr lang="en-US" dirty="0"/>
                        <a:t>Cell function involved in</a:t>
                      </a:r>
                    </a:p>
                  </a:txBody>
                  <a:tcPr/>
                </a:tc>
                <a:extLst>
                  <a:ext uri="{0D108BD9-81ED-4DB2-BD59-A6C34878D82A}">
                    <a16:rowId xmlns:a16="http://schemas.microsoft.com/office/drawing/2014/main" val="3131374437"/>
                  </a:ext>
                </a:extLst>
              </a:tr>
              <a:tr h="534670">
                <a:tc>
                  <a:txBody>
                    <a:bodyPr/>
                    <a:lstStyle/>
                    <a:p>
                      <a:endParaRPr lang="en-US" dirty="0"/>
                    </a:p>
                  </a:txBody>
                  <a:tcPr/>
                </a:tc>
                <a:tc>
                  <a:txBody>
                    <a:bodyPr/>
                    <a:lstStyle/>
                    <a:p>
                      <a:endParaRPr lang="en-US"/>
                    </a:p>
                  </a:txBody>
                  <a:tcPr/>
                </a:tc>
                <a:extLst>
                  <a:ext uri="{0D108BD9-81ED-4DB2-BD59-A6C34878D82A}">
                    <a16:rowId xmlns:a16="http://schemas.microsoft.com/office/drawing/2014/main" val="800660045"/>
                  </a:ext>
                </a:extLst>
              </a:tr>
              <a:tr h="53467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2001712"/>
                  </a:ext>
                </a:extLst>
              </a:tr>
              <a:tr h="534670">
                <a:tc>
                  <a:txBody>
                    <a:bodyPr/>
                    <a:lstStyle/>
                    <a:p>
                      <a:endParaRPr lang="en-US"/>
                    </a:p>
                  </a:txBody>
                  <a:tcPr/>
                </a:tc>
                <a:tc>
                  <a:txBody>
                    <a:bodyPr/>
                    <a:lstStyle/>
                    <a:p>
                      <a:endParaRPr lang="en-US"/>
                    </a:p>
                  </a:txBody>
                  <a:tcPr/>
                </a:tc>
                <a:extLst>
                  <a:ext uri="{0D108BD9-81ED-4DB2-BD59-A6C34878D82A}">
                    <a16:rowId xmlns:a16="http://schemas.microsoft.com/office/drawing/2014/main" val="3072335448"/>
                  </a:ext>
                </a:extLst>
              </a:tr>
              <a:tr h="534670">
                <a:tc>
                  <a:txBody>
                    <a:bodyPr/>
                    <a:lstStyle/>
                    <a:p>
                      <a:endParaRPr lang="en-US"/>
                    </a:p>
                  </a:txBody>
                  <a:tcPr/>
                </a:tc>
                <a:tc>
                  <a:txBody>
                    <a:bodyPr/>
                    <a:lstStyle/>
                    <a:p>
                      <a:endParaRPr lang="en-US"/>
                    </a:p>
                  </a:txBody>
                  <a:tcPr/>
                </a:tc>
                <a:extLst>
                  <a:ext uri="{0D108BD9-81ED-4DB2-BD59-A6C34878D82A}">
                    <a16:rowId xmlns:a16="http://schemas.microsoft.com/office/drawing/2014/main" val="4212864237"/>
                  </a:ext>
                </a:extLst>
              </a:tr>
              <a:tr h="534670">
                <a:tc>
                  <a:txBody>
                    <a:bodyPr/>
                    <a:lstStyle/>
                    <a:p>
                      <a:endParaRPr lang="en-US"/>
                    </a:p>
                  </a:txBody>
                  <a:tcPr/>
                </a:tc>
                <a:tc>
                  <a:txBody>
                    <a:bodyPr/>
                    <a:lstStyle/>
                    <a:p>
                      <a:endParaRPr lang="en-US" dirty="0"/>
                    </a:p>
                  </a:txBody>
                  <a:tcPr/>
                </a:tc>
                <a:extLst>
                  <a:ext uri="{0D108BD9-81ED-4DB2-BD59-A6C34878D82A}">
                    <a16:rowId xmlns:a16="http://schemas.microsoft.com/office/drawing/2014/main" val="3689814471"/>
                  </a:ext>
                </a:extLst>
              </a:tr>
            </a:tbl>
          </a:graphicData>
        </a:graphic>
      </p:graphicFrame>
    </p:spTree>
    <p:extLst>
      <p:ext uri="{BB962C8B-B14F-4D97-AF65-F5344CB8AC3E}">
        <p14:creationId xmlns:p14="http://schemas.microsoft.com/office/powerpoint/2010/main" val="304430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a:extLst>
              <a:ext uri="{FF2B5EF4-FFF2-40B4-BE49-F238E27FC236}">
                <a16:creationId xmlns:a16="http://schemas.microsoft.com/office/drawing/2014/main" id="{B31AA18E-CCAE-EC46-827C-14A7E81B8D9C}"/>
              </a:ext>
            </a:extLst>
          </p:cNvPr>
          <p:cNvSpPr txBox="1">
            <a:spLocks noChangeArrowheads="1"/>
          </p:cNvSpPr>
          <p:nvPr/>
        </p:nvSpPr>
        <p:spPr bwMode="auto">
          <a:xfrm>
            <a:off x="876300" y="3276601"/>
            <a:ext cx="32766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ts val="600"/>
              </a:spcAft>
            </a:pPr>
            <a:r>
              <a:rPr lang="en-AU" altLang="en-US" sz="2000" b="1" dirty="0">
                <a:solidFill>
                  <a:srgbClr val="013658"/>
                </a:solidFill>
              </a:rPr>
              <a:t>Step 1 Initiation</a:t>
            </a:r>
          </a:p>
          <a:p>
            <a:pPr marL="285750" indent="-285750" eaLnBrk="0" fontAlgn="base" hangingPunct="0">
              <a:spcBef>
                <a:spcPct val="0"/>
              </a:spcBef>
              <a:spcAft>
                <a:spcPts val="600"/>
              </a:spcAft>
              <a:buFont typeface="Arial" panose="020B0604020202020204" pitchFamily="34" charset="0"/>
              <a:buChar char="•"/>
            </a:pPr>
            <a:r>
              <a:rPr lang="en-GB" altLang="en-US" sz="2000" dirty="0">
                <a:solidFill>
                  <a:srgbClr val="000000"/>
                </a:solidFill>
              </a:rPr>
              <a:t>mRNA attached to the ribosome </a:t>
            </a:r>
          </a:p>
          <a:p>
            <a:pPr marL="285750" indent="-285750" eaLnBrk="0" fontAlgn="base" hangingPunct="0">
              <a:spcBef>
                <a:spcPct val="0"/>
              </a:spcBef>
              <a:spcAft>
                <a:spcPts val="600"/>
              </a:spcAft>
              <a:buFont typeface="Arial" panose="020B0604020202020204" pitchFamily="34" charset="0"/>
              <a:buChar char="•"/>
            </a:pPr>
            <a:r>
              <a:rPr lang="en-GB" altLang="en-US" sz="2000" dirty="0">
                <a:solidFill>
                  <a:srgbClr val="000000"/>
                </a:solidFill>
              </a:rPr>
              <a:t>This occurs in the cytoplasm or on the ER</a:t>
            </a:r>
            <a:endParaRPr lang="en-AU" altLang="en-US" sz="2000" dirty="0">
              <a:solidFill>
                <a:srgbClr val="000000"/>
              </a:solidFill>
            </a:endParaRPr>
          </a:p>
        </p:txBody>
      </p:sp>
      <p:sp>
        <p:nvSpPr>
          <p:cNvPr id="28675" name="Title 1">
            <a:extLst>
              <a:ext uri="{FF2B5EF4-FFF2-40B4-BE49-F238E27FC236}">
                <a16:creationId xmlns:a16="http://schemas.microsoft.com/office/drawing/2014/main" id="{7C550AE3-33D8-AA46-B0A3-2E867DFA1FA4}"/>
              </a:ext>
            </a:extLst>
          </p:cNvPr>
          <p:cNvSpPr txBox="1">
            <a:spLocks/>
          </p:cNvSpPr>
          <p:nvPr/>
        </p:nvSpPr>
        <p:spPr bwMode="gray">
          <a:xfrm>
            <a:off x="1676400" y="152400"/>
            <a:ext cx="4953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 − translation</a:t>
            </a:r>
          </a:p>
        </p:txBody>
      </p:sp>
      <p:pic>
        <p:nvPicPr>
          <p:cNvPr id="28676" name="Picture 1">
            <a:extLst>
              <a:ext uri="{FF2B5EF4-FFF2-40B4-BE49-F238E27FC236}">
                <a16:creationId xmlns:a16="http://schemas.microsoft.com/office/drawing/2014/main" id="{C5A609B2-9C31-8E49-8C52-945343E85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312" y="932525"/>
            <a:ext cx="4510088" cy="56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BA79BAD3-C721-CE42-803B-B06AA4BAD12C}"/>
              </a:ext>
            </a:extLst>
          </p:cNvPr>
          <p:cNvSpPr txBox="1">
            <a:spLocks noChangeArrowheads="1"/>
          </p:cNvSpPr>
          <p:nvPr/>
        </p:nvSpPr>
        <p:spPr bwMode="gray">
          <a:xfrm>
            <a:off x="696331" y="1906588"/>
            <a:ext cx="36365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 </a:t>
            </a:r>
            <a:r>
              <a:rPr lang="en-AU" b="1" kern="0" dirty="0">
                <a:cs typeface="Times New Roman" panose="02020603050405020304" pitchFamily="18" charset="0"/>
              </a:rPr>
              <a:t>Describe what occurs during the second stage of protein synthesis</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Tree>
    <p:extLst>
      <p:ext uri="{BB962C8B-B14F-4D97-AF65-F5344CB8AC3E}">
        <p14:creationId xmlns:p14="http://schemas.microsoft.com/office/powerpoint/2010/main" val="12295476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7FD61FA-2B03-8344-9572-29BBBBC40B00}"/>
              </a:ext>
            </a:extLst>
          </p:cNvPr>
          <p:cNvSpPr txBox="1">
            <a:spLocks/>
          </p:cNvSpPr>
          <p:nvPr/>
        </p:nvSpPr>
        <p:spPr bwMode="gray">
          <a:xfrm>
            <a:off x="1676400" y="152400"/>
            <a:ext cx="4953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 − translation</a:t>
            </a:r>
          </a:p>
        </p:txBody>
      </p:sp>
      <p:sp>
        <p:nvSpPr>
          <p:cNvPr id="29699" name="TextBox 1">
            <a:extLst>
              <a:ext uri="{FF2B5EF4-FFF2-40B4-BE49-F238E27FC236}">
                <a16:creationId xmlns:a16="http://schemas.microsoft.com/office/drawing/2014/main" id="{F428CB47-59D0-E546-8655-372E17CD7752}"/>
              </a:ext>
            </a:extLst>
          </p:cNvPr>
          <p:cNvSpPr txBox="1">
            <a:spLocks noChangeArrowheads="1"/>
          </p:cNvSpPr>
          <p:nvPr/>
        </p:nvSpPr>
        <p:spPr bwMode="auto">
          <a:xfrm>
            <a:off x="538254" y="2353836"/>
            <a:ext cx="52197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ts val="600"/>
              </a:spcAft>
            </a:pPr>
            <a:r>
              <a:rPr lang="en-AU" altLang="en-US" sz="2000" b="1" dirty="0">
                <a:solidFill>
                  <a:srgbClr val="013658"/>
                </a:solidFill>
              </a:rPr>
              <a:t>Step 2 Elongation</a:t>
            </a:r>
          </a:p>
          <a:p>
            <a:pPr marL="342900" indent="-342900" eaLnBrk="0" fontAlgn="base" hangingPunct="0">
              <a:spcBef>
                <a:spcPct val="0"/>
              </a:spcBef>
              <a:spcAft>
                <a:spcPts val="600"/>
              </a:spcAft>
              <a:buFont typeface="Arial" panose="020B0604020202020204" pitchFamily="34" charset="0"/>
              <a:buChar char="•"/>
            </a:pPr>
            <a:r>
              <a:rPr lang="en-AU" altLang="en-US" sz="2000" dirty="0">
                <a:solidFill>
                  <a:srgbClr val="000000"/>
                </a:solidFill>
              </a:rPr>
              <a:t>The mRNA is read a codon at a time at the ribosome</a:t>
            </a:r>
          </a:p>
          <a:p>
            <a:pPr marL="342900" indent="-342900" eaLnBrk="0" fontAlgn="base" hangingPunct="0">
              <a:spcBef>
                <a:spcPct val="0"/>
              </a:spcBef>
              <a:spcAft>
                <a:spcPts val="600"/>
              </a:spcAft>
              <a:buFont typeface="Arial" panose="020B0604020202020204" pitchFamily="34" charset="0"/>
              <a:buChar char="•"/>
            </a:pPr>
            <a:r>
              <a:rPr lang="en-AU" altLang="en-US" sz="2000" dirty="0">
                <a:solidFill>
                  <a:srgbClr val="000000"/>
                </a:solidFill>
              </a:rPr>
              <a:t>Translation begins when the start codon of the mRNA is read, this is usually ‘AUG’.</a:t>
            </a:r>
          </a:p>
          <a:p>
            <a:pPr marL="342900" indent="-342900" eaLnBrk="0" fontAlgn="base" hangingPunct="0">
              <a:spcBef>
                <a:spcPct val="0"/>
              </a:spcBef>
              <a:spcAft>
                <a:spcPts val="600"/>
              </a:spcAft>
              <a:buFont typeface="Arial" panose="020B0604020202020204" pitchFamily="34" charset="0"/>
              <a:buChar char="•"/>
            </a:pPr>
            <a:r>
              <a:rPr lang="en-AU" altLang="en-US" sz="2000" dirty="0">
                <a:solidFill>
                  <a:srgbClr val="000000"/>
                </a:solidFill>
              </a:rPr>
              <a:t>tRNA then brings the first amino acid to the ribosome which is methionine</a:t>
            </a:r>
          </a:p>
          <a:p>
            <a:pPr marL="342900" indent="-342900" eaLnBrk="0" fontAlgn="base" hangingPunct="0">
              <a:spcBef>
                <a:spcPct val="0"/>
              </a:spcBef>
              <a:spcAft>
                <a:spcPts val="600"/>
              </a:spcAft>
              <a:buFont typeface="Arial" panose="020B0604020202020204" pitchFamily="34" charset="0"/>
              <a:buChar char="•"/>
            </a:pPr>
            <a:r>
              <a:rPr lang="en-AU" altLang="en-US" sz="2000" dirty="0">
                <a:solidFill>
                  <a:srgbClr val="000000"/>
                </a:solidFill>
              </a:rPr>
              <a:t>The particular amino acid that is brought to the ribosome by tRNA is specified by the mRNA codon which is complementary to the tRNA codon</a:t>
            </a:r>
          </a:p>
        </p:txBody>
      </p:sp>
      <p:sp>
        <p:nvSpPr>
          <p:cNvPr id="6" name="Title 1">
            <a:extLst>
              <a:ext uri="{FF2B5EF4-FFF2-40B4-BE49-F238E27FC236}">
                <a16:creationId xmlns:a16="http://schemas.microsoft.com/office/drawing/2014/main" id="{EF609C49-086D-4347-B561-EE4284B1792C}"/>
              </a:ext>
            </a:extLst>
          </p:cNvPr>
          <p:cNvSpPr txBox="1">
            <a:spLocks noChangeArrowheads="1"/>
          </p:cNvSpPr>
          <p:nvPr/>
        </p:nvSpPr>
        <p:spPr bwMode="gray">
          <a:xfrm>
            <a:off x="538254" y="1358384"/>
            <a:ext cx="495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 </a:t>
            </a:r>
            <a:r>
              <a:rPr lang="en-AU" b="1" kern="0" dirty="0">
                <a:cs typeface="Times New Roman" panose="02020603050405020304" pitchFamily="18" charset="0"/>
              </a:rPr>
              <a:t>Describe what occurs during the second stage of protein synthesis</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grpSp>
        <p:nvGrpSpPr>
          <p:cNvPr id="7" name="Group 6">
            <a:extLst>
              <a:ext uri="{FF2B5EF4-FFF2-40B4-BE49-F238E27FC236}">
                <a16:creationId xmlns:a16="http://schemas.microsoft.com/office/drawing/2014/main" id="{C599D281-A135-7E4D-80BB-870715F8F543}"/>
              </a:ext>
            </a:extLst>
          </p:cNvPr>
          <p:cNvGrpSpPr/>
          <p:nvPr/>
        </p:nvGrpSpPr>
        <p:grpSpPr>
          <a:xfrm>
            <a:off x="6036515" y="947281"/>
            <a:ext cx="5854243" cy="5684322"/>
            <a:chOff x="6036515" y="947281"/>
            <a:chExt cx="5854243" cy="5684322"/>
          </a:xfrm>
        </p:grpSpPr>
        <p:pic>
          <p:nvPicPr>
            <p:cNvPr id="29700" name="Picture 1">
              <a:extLst>
                <a:ext uri="{FF2B5EF4-FFF2-40B4-BE49-F238E27FC236}">
                  <a16:creationId xmlns:a16="http://schemas.microsoft.com/office/drawing/2014/main" id="{22990C1D-9E61-1840-BFF5-21A5ECC3B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6515" y="947281"/>
              <a:ext cx="5854243" cy="477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851D39C-2D3C-964A-A8F6-927392E32CD9}"/>
                </a:ext>
              </a:extLst>
            </p:cNvPr>
            <p:cNvSpPr txBox="1"/>
            <p:nvPr/>
          </p:nvSpPr>
          <p:spPr>
            <a:xfrm>
              <a:off x="7219951" y="4583668"/>
              <a:ext cx="533400" cy="369332"/>
            </a:xfrm>
            <a:prstGeom prst="rect">
              <a:avLst/>
            </a:prstGeom>
            <a:solidFill>
              <a:schemeClr val="bg1"/>
            </a:solidFill>
            <a:ln>
              <a:solidFill>
                <a:schemeClr val="accent1"/>
              </a:solidFill>
            </a:ln>
          </p:spPr>
          <p:txBody>
            <a:bodyPr wrap="square" rtlCol="0">
              <a:spAutoFit/>
            </a:bodyPr>
            <a:lstStyle/>
            <a:p>
              <a:pPr algn="ctr"/>
              <a:r>
                <a:rPr lang="en-US" dirty="0"/>
                <a:t>5’</a:t>
              </a:r>
            </a:p>
          </p:txBody>
        </p:sp>
        <p:sp>
          <p:nvSpPr>
            <p:cNvPr id="8" name="TextBox 7">
              <a:extLst>
                <a:ext uri="{FF2B5EF4-FFF2-40B4-BE49-F238E27FC236}">
                  <a16:creationId xmlns:a16="http://schemas.microsoft.com/office/drawing/2014/main" id="{6EFE1B3A-C3D4-C644-8B61-F60DCAEEBAC1}"/>
                </a:ext>
              </a:extLst>
            </p:cNvPr>
            <p:cNvSpPr txBox="1"/>
            <p:nvPr/>
          </p:nvSpPr>
          <p:spPr>
            <a:xfrm>
              <a:off x="11221891" y="4564618"/>
              <a:ext cx="508055" cy="369332"/>
            </a:xfrm>
            <a:prstGeom prst="rect">
              <a:avLst/>
            </a:prstGeom>
            <a:solidFill>
              <a:schemeClr val="bg1"/>
            </a:solidFill>
            <a:ln>
              <a:solidFill>
                <a:schemeClr val="accent1"/>
              </a:solidFill>
            </a:ln>
          </p:spPr>
          <p:txBody>
            <a:bodyPr wrap="square" rtlCol="0">
              <a:spAutoFit/>
            </a:bodyPr>
            <a:lstStyle/>
            <a:p>
              <a:pPr algn="ctr"/>
              <a:r>
                <a:rPr lang="en-US" dirty="0"/>
                <a:t>3’</a:t>
              </a:r>
            </a:p>
          </p:txBody>
        </p:sp>
        <p:sp>
          <p:nvSpPr>
            <p:cNvPr id="3" name="TextBox 2">
              <a:extLst>
                <a:ext uri="{FF2B5EF4-FFF2-40B4-BE49-F238E27FC236}">
                  <a16:creationId xmlns:a16="http://schemas.microsoft.com/office/drawing/2014/main" id="{49A754C4-2465-6A4F-8E77-D8D87D2222AB}"/>
                </a:ext>
              </a:extLst>
            </p:cNvPr>
            <p:cNvSpPr txBox="1"/>
            <p:nvPr/>
          </p:nvSpPr>
          <p:spPr>
            <a:xfrm>
              <a:off x="6253018" y="5985272"/>
              <a:ext cx="5421235" cy="646331"/>
            </a:xfrm>
            <a:prstGeom prst="rect">
              <a:avLst/>
            </a:prstGeom>
            <a:solidFill>
              <a:schemeClr val="bg1"/>
            </a:solidFill>
            <a:ln>
              <a:solidFill>
                <a:schemeClr val="accent1"/>
              </a:solidFill>
            </a:ln>
          </p:spPr>
          <p:txBody>
            <a:bodyPr wrap="square" rtlCol="0">
              <a:spAutoFit/>
            </a:bodyPr>
            <a:lstStyle/>
            <a:p>
              <a:pPr algn="ctr"/>
              <a:r>
                <a:rPr lang="en-US" dirty="0"/>
                <a:t>Direction of translation</a:t>
              </a:r>
            </a:p>
            <a:p>
              <a:endParaRPr lang="en-US" dirty="0"/>
            </a:p>
          </p:txBody>
        </p:sp>
        <p:cxnSp>
          <p:nvCxnSpPr>
            <p:cNvPr id="5" name="Straight Arrow Connector 4">
              <a:extLst>
                <a:ext uri="{FF2B5EF4-FFF2-40B4-BE49-F238E27FC236}">
                  <a16:creationId xmlns:a16="http://schemas.microsoft.com/office/drawing/2014/main" id="{A98665BE-54FE-F640-9CA0-31F605B27095}"/>
                </a:ext>
              </a:extLst>
            </p:cNvPr>
            <p:cNvCxnSpPr/>
            <p:nvPr/>
          </p:nvCxnSpPr>
          <p:spPr bwMode="auto">
            <a:xfrm>
              <a:off x="7374467" y="5835878"/>
              <a:ext cx="3083983" cy="18256"/>
            </a:xfrm>
            <a:prstGeom prst="straightConnector1">
              <a:avLst/>
            </a:prstGeom>
            <a:noFill/>
            <a:ln w="19050" cap="flat" cmpd="sng" algn="ctr">
              <a:solidFill>
                <a:srgbClr val="FF0000"/>
              </a:solidFill>
              <a:prstDash val="solid"/>
              <a:round/>
              <a:headEnd type="none" w="med" len="med"/>
              <a:tailEnd type="triangle"/>
            </a:ln>
            <a:effectLst/>
          </p:spPr>
        </p:cxnSp>
      </p:grpSp>
    </p:spTree>
    <p:extLst>
      <p:ext uri="{BB962C8B-B14F-4D97-AF65-F5344CB8AC3E}">
        <p14:creationId xmlns:p14="http://schemas.microsoft.com/office/powerpoint/2010/main" val="27380112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217D00D-4F5F-4A40-8B2B-8B2EE3500BD9}"/>
              </a:ext>
            </a:extLst>
          </p:cNvPr>
          <p:cNvSpPr txBox="1">
            <a:spLocks/>
          </p:cNvSpPr>
          <p:nvPr/>
        </p:nvSpPr>
        <p:spPr bwMode="gray">
          <a:xfrm>
            <a:off x="1676400" y="152400"/>
            <a:ext cx="4953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 − translation</a:t>
            </a:r>
          </a:p>
        </p:txBody>
      </p:sp>
      <p:sp>
        <p:nvSpPr>
          <p:cNvPr id="30723" name="TextBox 1">
            <a:extLst>
              <a:ext uri="{FF2B5EF4-FFF2-40B4-BE49-F238E27FC236}">
                <a16:creationId xmlns:a16="http://schemas.microsoft.com/office/drawing/2014/main" id="{474E63D3-2913-FD47-BD12-C6005E9BB1EB}"/>
              </a:ext>
            </a:extLst>
          </p:cNvPr>
          <p:cNvSpPr txBox="1">
            <a:spLocks noChangeArrowheads="1"/>
          </p:cNvSpPr>
          <p:nvPr/>
        </p:nvSpPr>
        <p:spPr bwMode="auto">
          <a:xfrm>
            <a:off x="480276" y="2167300"/>
            <a:ext cx="44958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sz="2000" b="1" dirty="0">
                <a:solidFill>
                  <a:srgbClr val="013658"/>
                </a:solidFill>
              </a:rPr>
              <a:t>Step 3</a:t>
            </a:r>
          </a:p>
          <a:p>
            <a:pPr marL="342900" indent="-342900" eaLnBrk="0" fontAlgn="base" hangingPunct="0">
              <a:spcBef>
                <a:spcPct val="0"/>
              </a:spcBef>
              <a:spcAft>
                <a:spcPct val="0"/>
              </a:spcAft>
              <a:buFont typeface="Arial" panose="020B0604020202020204" pitchFamily="34" charset="0"/>
              <a:buChar char="•"/>
            </a:pPr>
            <a:r>
              <a:rPr lang="en-AU" altLang="en-US" sz="2000" dirty="0">
                <a:solidFill>
                  <a:srgbClr val="000000"/>
                </a:solidFill>
              </a:rPr>
              <a:t>tRNA continues to bring amino acids to the ribosome</a:t>
            </a:r>
          </a:p>
          <a:p>
            <a:pPr marL="342900" indent="-342900" eaLnBrk="0" fontAlgn="base" hangingPunct="0">
              <a:spcBef>
                <a:spcPct val="0"/>
              </a:spcBef>
              <a:spcAft>
                <a:spcPct val="0"/>
              </a:spcAft>
              <a:buFont typeface="Arial" panose="020B0604020202020204" pitchFamily="34" charset="0"/>
              <a:buChar char="•"/>
            </a:pPr>
            <a:r>
              <a:rPr lang="en-AU" altLang="en-US" sz="2000" dirty="0">
                <a:solidFill>
                  <a:srgbClr val="000000"/>
                </a:solidFill>
              </a:rPr>
              <a:t>The particular amino acid that is brought to the ribosome by tRNA is specified by the mRNA codon which is complementary to the tRNA codon</a:t>
            </a:r>
          </a:p>
          <a:p>
            <a:pPr marL="342900" indent="-342900" eaLnBrk="0" fontAlgn="base" hangingPunct="0">
              <a:spcBef>
                <a:spcPct val="0"/>
              </a:spcBef>
              <a:spcAft>
                <a:spcPct val="0"/>
              </a:spcAft>
              <a:buFont typeface="Arial" panose="020B0604020202020204" pitchFamily="34" charset="0"/>
              <a:buChar char="•"/>
            </a:pPr>
            <a:r>
              <a:rPr lang="en-AU" altLang="en-US" sz="2000" dirty="0">
                <a:solidFill>
                  <a:srgbClr val="000000"/>
                </a:solidFill>
              </a:rPr>
              <a:t>A peptide bond is formed between adjacent amino acids</a:t>
            </a:r>
          </a:p>
        </p:txBody>
      </p:sp>
      <p:pic>
        <p:nvPicPr>
          <p:cNvPr id="30724" name="Picture 1">
            <a:extLst>
              <a:ext uri="{FF2B5EF4-FFF2-40B4-BE49-F238E27FC236}">
                <a16:creationId xmlns:a16="http://schemas.microsoft.com/office/drawing/2014/main" id="{A8C6797A-37D1-BA4F-897A-F70741FD4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900" y="2362201"/>
            <a:ext cx="4228614" cy="37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A54D8A0-8AEF-D648-863B-D129FB209CB0}"/>
              </a:ext>
            </a:extLst>
          </p:cNvPr>
          <p:cNvSpPr txBox="1">
            <a:spLocks noChangeArrowheads="1"/>
          </p:cNvSpPr>
          <p:nvPr/>
        </p:nvSpPr>
        <p:spPr bwMode="gray">
          <a:xfrm>
            <a:off x="552450" y="1481500"/>
            <a:ext cx="1115927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 </a:t>
            </a:r>
            <a:r>
              <a:rPr lang="en-AU" b="1" kern="0" dirty="0">
                <a:cs typeface="Times New Roman" panose="02020603050405020304" pitchFamily="18" charset="0"/>
              </a:rPr>
              <a:t>Describe what occurs during the second stage of protein synthesis</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cxnSp>
        <p:nvCxnSpPr>
          <p:cNvPr id="3" name="Straight Connector 2">
            <a:extLst>
              <a:ext uri="{FF2B5EF4-FFF2-40B4-BE49-F238E27FC236}">
                <a16:creationId xmlns:a16="http://schemas.microsoft.com/office/drawing/2014/main" id="{01486FA4-75C9-2B4E-AB76-2299FD4F19DB}"/>
              </a:ext>
            </a:extLst>
          </p:cNvPr>
          <p:cNvCxnSpPr>
            <a:cxnSpLocks/>
          </p:cNvCxnSpPr>
          <p:nvPr/>
        </p:nvCxnSpPr>
        <p:spPr bwMode="auto">
          <a:xfrm flipV="1">
            <a:off x="7791450" y="1809750"/>
            <a:ext cx="1885950" cy="9300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45C86124-C53B-A44A-8699-A21322D20FF7}"/>
              </a:ext>
            </a:extLst>
          </p:cNvPr>
          <p:cNvSpPr txBox="1"/>
          <p:nvPr/>
        </p:nvSpPr>
        <p:spPr>
          <a:xfrm>
            <a:off x="9761166" y="1580385"/>
            <a:ext cx="1878384" cy="369332"/>
          </a:xfrm>
          <a:prstGeom prst="rect">
            <a:avLst/>
          </a:prstGeom>
          <a:noFill/>
        </p:spPr>
        <p:txBody>
          <a:bodyPr wrap="square" rtlCol="0">
            <a:spAutoFit/>
          </a:bodyPr>
          <a:lstStyle/>
          <a:p>
            <a:r>
              <a:rPr lang="en-US" dirty="0"/>
              <a:t>Peptide bond</a:t>
            </a:r>
          </a:p>
        </p:txBody>
      </p:sp>
    </p:spTree>
    <p:extLst>
      <p:ext uri="{BB962C8B-B14F-4D97-AF65-F5344CB8AC3E}">
        <p14:creationId xmlns:p14="http://schemas.microsoft.com/office/powerpoint/2010/main" val="4411720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217D00D-4F5F-4A40-8B2B-8B2EE3500BD9}"/>
              </a:ext>
            </a:extLst>
          </p:cNvPr>
          <p:cNvSpPr txBox="1">
            <a:spLocks/>
          </p:cNvSpPr>
          <p:nvPr/>
        </p:nvSpPr>
        <p:spPr bwMode="gray">
          <a:xfrm>
            <a:off x="1676400" y="152400"/>
            <a:ext cx="4953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 − translation</a:t>
            </a:r>
          </a:p>
        </p:txBody>
      </p:sp>
      <p:sp>
        <p:nvSpPr>
          <p:cNvPr id="30723" name="TextBox 1">
            <a:extLst>
              <a:ext uri="{FF2B5EF4-FFF2-40B4-BE49-F238E27FC236}">
                <a16:creationId xmlns:a16="http://schemas.microsoft.com/office/drawing/2014/main" id="{474E63D3-2913-FD47-BD12-C6005E9BB1EB}"/>
              </a:ext>
            </a:extLst>
          </p:cNvPr>
          <p:cNvSpPr txBox="1">
            <a:spLocks noChangeArrowheads="1"/>
          </p:cNvSpPr>
          <p:nvPr/>
        </p:nvSpPr>
        <p:spPr bwMode="auto">
          <a:xfrm>
            <a:off x="781050" y="2933701"/>
            <a:ext cx="4495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sz="2000" b="1" dirty="0">
                <a:solidFill>
                  <a:srgbClr val="013658"/>
                </a:solidFill>
              </a:rPr>
              <a:t>Step 3</a:t>
            </a:r>
          </a:p>
          <a:p>
            <a:pPr marL="342900" indent="-342900" eaLnBrk="0" fontAlgn="base" hangingPunct="0">
              <a:spcBef>
                <a:spcPct val="0"/>
              </a:spcBef>
              <a:spcAft>
                <a:spcPct val="0"/>
              </a:spcAft>
              <a:buFont typeface="Arial" panose="020B0604020202020204" pitchFamily="34" charset="0"/>
              <a:buChar char="•"/>
            </a:pPr>
            <a:r>
              <a:rPr lang="en-AU" altLang="en-US" sz="2000" dirty="0">
                <a:solidFill>
                  <a:srgbClr val="000000"/>
                </a:solidFill>
              </a:rPr>
              <a:t>Once tRNA has brought an amino acid to the ribosome and a peptide bond has formed between adjacent amino acids it leaves the ribosome to continue bringing more amino acids</a:t>
            </a:r>
          </a:p>
        </p:txBody>
      </p:sp>
      <p:pic>
        <p:nvPicPr>
          <p:cNvPr id="30724" name="Picture 1">
            <a:extLst>
              <a:ext uri="{FF2B5EF4-FFF2-40B4-BE49-F238E27FC236}">
                <a16:creationId xmlns:a16="http://schemas.microsoft.com/office/drawing/2014/main" id="{A8C6797A-37D1-BA4F-897A-F70741FD4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312987"/>
            <a:ext cx="382905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BB24E03B-AB7C-1A47-9F21-594858D53FC0}"/>
              </a:ext>
            </a:extLst>
          </p:cNvPr>
          <p:cNvSpPr txBox="1">
            <a:spLocks noChangeArrowheads="1"/>
          </p:cNvSpPr>
          <p:nvPr/>
        </p:nvSpPr>
        <p:spPr bwMode="gray">
          <a:xfrm>
            <a:off x="516363" y="1125538"/>
            <a:ext cx="1115927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 </a:t>
            </a:r>
            <a:r>
              <a:rPr lang="en-AU" b="1" kern="0" dirty="0">
                <a:cs typeface="Times New Roman" panose="02020603050405020304" pitchFamily="18" charset="0"/>
              </a:rPr>
              <a:t>Describe what occurs during the second stage of protein synthesis</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Tree>
    <p:extLst>
      <p:ext uri="{BB962C8B-B14F-4D97-AF65-F5344CB8AC3E}">
        <p14:creationId xmlns:p14="http://schemas.microsoft.com/office/powerpoint/2010/main" val="7322155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91BF67CC-5BEC-E844-AE77-5580C8F14FD7}"/>
              </a:ext>
            </a:extLst>
          </p:cNvPr>
          <p:cNvSpPr txBox="1">
            <a:spLocks/>
          </p:cNvSpPr>
          <p:nvPr/>
        </p:nvSpPr>
        <p:spPr bwMode="gray">
          <a:xfrm>
            <a:off x="1676400" y="152400"/>
            <a:ext cx="4953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 − translation</a:t>
            </a:r>
          </a:p>
        </p:txBody>
      </p:sp>
      <p:sp>
        <p:nvSpPr>
          <p:cNvPr id="31747" name="TextBox 1">
            <a:extLst>
              <a:ext uri="{FF2B5EF4-FFF2-40B4-BE49-F238E27FC236}">
                <a16:creationId xmlns:a16="http://schemas.microsoft.com/office/drawing/2014/main" id="{E18AC89D-8C87-4F44-8801-E7D8E3DDF071}"/>
              </a:ext>
            </a:extLst>
          </p:cNvPr>
          <p:cNvSpPr txBox="1">
            <a:spLocks noChangeArrowheads="1"/>
          </p:cNvSpPr>
          <p:nvPr/>
        </p:nvSpPr>
        <p:spPr bwMode="auto">
          <a:xfrm>
            <a:off x="1276350" y="2495551"/>
            <a:ext cx="3200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b="1" dirty="0">
                <a:solidFill>
                  <a:srgbClr val="013658"/>
                </a:solidFill>
              </a:rPr>
              <a:t>Step 4 Termination</a:t>
            </a:r>
          </a:p>
          <a:p>
            <a:pPr marL="285750" indent="-285750" eaLnBrk="0" fontAlgn="base" hangingPunct="0">
              <a:spcBef>
                <a:spcPct val="0"/>
              </a:spcBef>
              <a:spcAft>
                <a:spcPct val="0"/>
              </a:spcAft>
              <a:buFont typeface="Arial" panose="020B0604020202020204" pitchFamily="34" charset="0"/>
              <a:buChar char="•"/>
            </a:pPr>
            <a:r>
              <a:rPr lang="en-AU" altLang="en-US" dirty="0">
                <a:solidFill>
                  <a:srgbClr val="000000"/>
                </a:solidFill>
              </a:rPr>
              <a:t>The polypeptide chain forms</a:t>
            </a:r>
          </a:p>
          <a:p>
            <a:pPr marL="285750" indent="-285750" eaLnBrk="0" fontAlgn="base" hangingPunct="0">
              <a:spcBef>
                <a:spcPct val="0"/>
              </a:spcBef>
              <a:spcAft>
                <a:spcPct val="0"/>
              </a:spcAft>
              <a:buFont typeface="Arial" panose="020B0604020202020204" pitchFamily="34" charset="0"/>
              <a:buChar char="•"/>
            </a:pPr>
            <a:r>
              <a:rPr lang="en-AU" altLang="en-US" dirty="0">
                <a:solidFill>
                  <a:srgbClr val="000000"/>
                </a:solidFill>
              </a:rPr>
              <a:t>Translation ends when a stop codon is reached</a:t>
            </a:r>
          </a:p>
          <a:p>
            <a:pPr marL="285750" indent="-285750" eaLnBrk="0" fontAlgn="base" hangingPunct="0">
              <a:spcBef>
                <a:spcPct val="0"/>
              </a:spcBef>
              <a:spcAft>
                <a:spcPct val="0"/>
              </a:spcAft>
              <a:buFont typeface="Arial" panose="020B0604020202020204" pitchFamily="34" charset="0"/>
              <a:buChar char="•"/>
            </a:pPr>
            <a:r>
              <a:rPr lang="en-AU" altLang="en-US" dirty="0">
                <a:solidFill>
                  <a:srgbClr val="000000"/>
                </a:solidFill>
              </a:rPr>
              <a:t>The polypeptide is released from the mRNA</a:t>
            </a:r>
          </a:p>
          <a:p>
            <a:pPr marL="285750" indent="-285750" eaLnBrk="0" fontAlgn="base" hangingPunct="0">
              <a:spcBef>
                <a:spcPct val="0"/>
              </a:spcBef>
              <a:spcAft>
                <a:spcPct val="0"/>
              </a:spcAft>
              <a:buFont typeface="Arial" panose="020B0604020202020204" pitchFamily="34" charset="0"/>
              <a:buChar char="•"/>
            </a:pPr>
            <a:r>
              <a:rPr lang="en-AU" altLang="en-US" dirty="0">
                <a:solidFill>
                  <a:srgbClr val="000000"/>
                </a:solidFill>
              </a:rPr>
              <a:t>The mRNA can be used again to make another protein</a:t>
            </a:r>
          </a:p>
        </p:txBody>
      </p:sp>
      <p:pic>
        <p:nvPicPr>
          <p:cNvPr id="31748" name="Picture 1">
            <a:extLst>
              <a:ext uri="{FF2B5EF4-FFF2-40B4-BE49-F238E27FC236}">
                <a16:creationId xmlns:a16="http://schemas.microsoft.com/office/drawing/2014/main" id="{A461C0F4-3ABB-1E42-965A-88CAF0DA8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8734" y="2079625"/>
            <a:ext cx="668690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4821957A-75E1-764D-B816-3B2FD1F02285}"/>
              </a:ext>
            </a:extLst>
          </p:cNvPr>
          <p:cNvSpPr txBox="1">
            <a:spLocks noChangeArrowheads="1"/>
          </p:cNvSpPr>
          <p:nvPr/>
        </p:nvSpPr>
        <p:spPr bwMode="gray">
          <a:xfrm>
            <a:off x="516363" y="1125538"/>
            <a:ext cx="1115927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 </a:t>
            </a:r>
            <a:r>
              <a:rPr lang="en-AU" b="1" kern="0" dirty="0">
                <a:cs typeface="Times New Roman" panose="02020603050405020304" pitchFamily="18" charset="0"/>
              </a:rPr>
              <a:t>Describe what occurs during the second stage of protein synthesis</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Tree>
    <p:extLst>
      <p:ext uri="{BB962C8B-B14F-4D97-AF65-F5344CB8AC3E}">
        <p14:creationId xmlns:p14="http://schemas.microsoft.com/office/powerpoint/2010/main" val="6857249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6896EC1B-5EAA-7C43-88C7-C3EFA93681B3}"/>
              </a:ext>
            </a:extLst>
          </p:cNvPr>
          <p:cNvSpPr txBox="1">
            <a:spLocks/>
          </p:cNvSpPr>
          <p:nvPr/>
        </p:nvSpPr>
        <p:spPr bwMode="gray">
          <a:xfrm>
            <a:off x="1676400" y="152400"/>
            <a:ext cx="4953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 synthesis − translation</a:t>
            </a:r>
          </a:p>
        </p:txBody>
      </p:sp>
      <p:sp>
        <p:nvSpPr>
          <p:cNvPr id="32771" name="TextBox 1">
            <a:extLst>
              <a:ext uri="{FF2B5EF4-FFF2-40B4-BE49-F238E27FC236}">
                <a16:creationId xmlns:a16="http://schemas.microsoft.com/office/drawing/2014/main" id="{A7DCE3B7-9DEF-3A49-B571-AFB50AE8766A}"/>
              </a:ext>
            </a:extLst>
          </p:cNvPr>
          <p:cNvSpPr txBox="1">
            <a:spLocks noChangeArrowheads="1"/>
          </p:cNvSpPr>
          <p:nvPr/>
        </p:nvSpPr>
        <p:spPr bwMode="auto">
          <a:xfrm>
            <a:off x="1676400" y="1924051"/>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b="1" dirty="0">
                <a:solidFill>
                  <a:srgbClr val="013658"/>
                </a:solidFill>
              </a:rPr>
              <a:t>Step 5</a:t>
            </a:r>
          </a:p>
          <a:p>
            <a:pPr eaLnBrk="0" fontAlgn="base" hangingPunct="0">
              <a:spcBef>
                <a:spcPct val="0"/>
              </a:spcBef>
              <a:spcAft>
                <a:spcPct val="0"/>
              </a:spcAft>
            </a:pPr>
            <a:r>
              <a:rPr lang="en-AU" altLang="en-US" dirty="0">
                <a:solidFill>
                  <a:srgbClr val="000000"/>
                </a:solidFill>
              </a:rPr>
              <a:t>Translation is complete.</a:t>
            </a:r>
          </a:p>
        </p:txBody>
      </p:sp>
      <p:pic>
        <p:nvPicPr>
          <p:cNvPr id="32772" name="Picture 1">
            <a:extLst>
              <a:ext uri="{FF2B5EF4-FFF2-40B4-BE49-F238E27FC236}">
                <a16:creationId xmlns:a16="http://schemas.microsoft.com/office/drawing/2014/main" id="{6D78FC6D-219A-8E4C-BBCD-0A7FE675D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1" y="1906103"/>
            <a:ext cx="3771899" cy="475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C4C70BFB-E774-0448-A7D0-870CA2EBD3E6}"/>
              </a:ext>
            </a:extLst>
          </p:cNvPr>
          <p:cNvSpPr txBox="1">
            <a:spLocks noChangeArrowheads="1"/>
          </p:cNvSpPr>
          <p:nvPr/>
        </p:nvSpPr>
        <p:spPr bwMode="gray">
          <a:xfrm>
            <a:off x="516363" y="1125538"/>
            <a:ext cx="1115927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 </a:t>
            </a:r>
            <a:r>
              <a:rPr lang="en-AU" b="1" kern="0" dirty="0">
                <a:cs typeface="Times New Roman" panose="02020603050405020304" pitchFamily="18" charset="0"/>
              </a:rPr>
              <a:t>Describe what occurs during the second stage of protein synthesis</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Tree>
    <p:extLst>
      <p:ext uri="{BB962C8B-B14F-4D97-AF65-F5344CB8AC3E}">
        <p14:creationId xmlns:p14="http://schemas.microsoft.com/office/powerpoint/2010/main" val="18357612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D41128-A23F-5D40-A696-ED3E80F3DC86}"/>
              </a:ext>
            </a:extLst>
          </p:cNvPr>
          <p:cNvPicPr>
            <a:picLocks noChangeAspect="1"/>
          </p:cNvPicPr>
          <p:nvPr/>
        </p:nvPicPr>
        <p:blipFill>
          <a:blip r:embed="rId2"/>
          <a:stretch>
            <a:fillRect/>
          </a:stretch>
        </p:blipFill>
        <p:spPr>
          <a:xfrm>
            <a:off x="7328748" y="273600"/>
            <a:ext cx="4863252" cy="6310800"/>
          </a:xfrm>
          <a:prstGeom prst="rect">
            <a:avLst/>
          </a:prstGeom>
        </p:spPr>
      </p:pic>
      <p:sp>
        <p:nvSpPr>
          <p:cNvPr id="5" name="Title 1">
            <a:extLst>
              <a:ext uri="{FF2B5EF4-FFF2-40B4-BE49-F238E27FC236}">
                <a16:creationId xmlns:a16="http://schemas.microsoft.com/office/drawing/2014/main" id="{BE511B3E-687D-FD4A-B308-EC401995B9F8}"/>
              </a:ext>
            </a:extLst>
          </p:cNvPr>
          <p:cNvSpPr txBox="1">
            <a:spLocks noChangeArrowheads="1"/>
          </p:cNvSpPr>
          <p:nvPr/>
        </p:nvSpPr>
        <p:spPr bwMode="gray">
          <a:xfrm>
            <a:off x="516363" y="1238250"/>
            <a:ext cx="62019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 </a:t>
            </a:r>
            <a:r>
              <a:rPr lang="en-AU" b="1" kern="0" dirty="0">
                <a:cs typeface="Times New Roman" panose="02020603050405020304" pitchFamily="18" charset="0"/>
              </a:rPr>
              <a:t>Label a diagram of protein synthesis</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Tree>
    <p:extLst>
      <p:ext uri="{BB962C8B-B14F-4D97-AF65-F5344CB8AC3E}">
        <p14:creationId xmlns:p14="http://schemas.microsoft.com/office/powerpoint/2010/main" val="12275659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a:extLst>
              <a:ext uri="{FF2B5EF4-FFF2-40B4-BE49-F238E27FC236}">
                <a16:creationId xmlns:a16="http://schemas.microsoft.com/office/drawing/2014/main" id="{B618CDE7-784E-084F-8514-CC1271E682EB}"/>
              </a:ext>
            </a:extLst>
          </p:cNvPr>
          <p:cNvSpPr txBox="1">
            <a:spLocks noChangeArrowheads="1"/>
          </p:cNvSpPr>
          <p:nvPr/>
        </p:nvSpPr>
        <p:spPr bwMode="auto">
          <a:xfrm>
            <a:off x="495300" y="1895476"/>
            <a:ext cx="3657600"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342900" indent="-342900" eaLnBrk="0" fontAlgn="base" hangingPunct="0">
              <a:spcBef>
                <a:spcPct val="0"/>
              </a:spcBef>
              <a:spcAft>
                <a:spcPts val="600"/>
              </a:spcAft>
              <a:buFont typeface="Arial" panose="020B0604020202020204" pitchFamily="34" charset="0"/>
              <a:buChar char="•"/>
            </a:pPr>
            <a:r>
              <a:rPr lang="en-AU" altLang="en-US" sz="2000" dirty="0">
                <a:solidFill>
                  <a:srgbClr val="000000"/>
                </a:solidFill>
              </a:rPr>
              <a:t>An amino acid table (</a:t>
            </a:r>
            <a:r>
              <a:rPr lang="en-AU" altLang="en-US" sz="2000" b="1" dirty="0">
                <a:solidFill>
                  <a:srgbClr val="000000"/>
                </a:solidFill>
              </a:rPr>
              <a:t>codon table</a:t>
            </a:r>
            <a:r>
              <a:rPr lang="en-AU" altLang="en-US" sz="2000" dirty="0">
                <a:solidFill>
                  <a:srgbClr val="000000"/>
                </a:solidFill>
              </a:rPr>
              <a:t>) is a translation table.</a:t>
            </a:r>
          </a:p>
          <a:p>
            <a:pPr marL="342900" indent="-342900" eaLnBrk="0" fontAlgn="base" hangingPunct="0">
              <a:spcBef>
                <a:spcPct val="0"/>
              </a:spcBef>
              <a:spcAft>
                <a:spcPts val="600"/>
              </a:spcAft>
              <a:buFont typeface="Arial" panose="020B0604020202020204" pitchFamily="34" charset="0"/>
              <a:buChar char="•"/>
            </a:pPr>
            <a:r>
              <a:rPr lang="en-AU" altLang="en-US" sz="2000" dirty="0">
                <a:solidFill>
                  <a:srgbClr val="000000"/>
                </a:solidFill>
              </a:rPr>
              <a:t>To find the amino acid coded for by an mRNA codon, look for the three nitrogenous base letters in the table. </a:t>
            </a:r>
          </a:p>
          <a:p>
            <a:pPr marL="342900" indent="-342900" eaLnBrk="0" fontAlgn="base" hangingPunct="0">
              <a:spcBef>
                <a:spcPct val="0"/>
              </a:spcBef>
              <a:spcAft>
                <a:spcPts val="600"/>
              </a:spcAft>
              <a:buFont typeface="Arial" panose="020B0604020202020204" pitchFamily="34" charset="0"/>
              <a:buChar char="•"/>
            </a:pPr>
            <a:r>
              <a:rPr lang="en-AU" altLang="en-US" sz="2000" dirty="0">
                <a:solidFill>
                  <a:srgbClr val="000000"/>
                </a:solidFill>
              </a:rPr>
              <a:t>There are 64 possible base triplets and three of these are stop codons that signal for translation to stop.</a:t>
            </a:r>
          </a:p>
          <a:p>
            <a:pPr eaLnBrk="0" fontAlgn="base" hangingPunct="0">
              <a:spcBef>
                <a:spcPct val="0"/>
              </a:spcBef>
              <a:spcAft>
                <a:spcPts val="600"/>
              </a:spcAft>
            </a:pPr>
            <a:endParaRPr lang="en-AU" altLang="en-US" sz="2000" dirty="0">
              <a:solidFill>
                <a:srgbClr val="000000"/>
              </a:solidFill>
            </a:endParaRPr>
          </a:p>
        </p:txBody>
      </p:sp>
      <p:sp>
        <p:nvSpPr>
          <p:cNvPr id="33796" name="Title 1">
            <a:extLst>
              <a:ext uri="{FF2B5EF4-FFF2-40B4-BE49-F238E27FC236}">
                <a16:creationId xmlns:a16="http://schemas.microsoft.com/office/drawing/2014/main" id="{BC251BC2-ED91-5D42-9FD7-159487792DDB}"/>
              </a:ext>
            </a:extLst>
          </p:cNvPr>
          <p:cNvSpPr txBox="1">
            <a:spLocks/>
          </p:cNvSpPr>
          <p:nvPr/>
        </p:nvSpPr>
        <p:spPr bwMode="gray">
          <a:xfrm>
            <a:off x="1676400" y="152400"/>
            <a:ext cx="4953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fontAlgn="base">
              <a:lnSpc>
                <a:spcPts val="2400"/>
              </a:lnSpc>
              <a:spcBef>
                <a:spcPct val="0"/>
              </a:spcBef>
              <a:spcAft>
                <a:spcPct val="0"/>
              </a:spcAft>
            </a:pPr>
            <a:r>
              <a:rPr lang="en-US" altLang="en-US" sz="2400" b="1">
                <a:solidFill>
                  <a:srgbClr val="FFFFFF"/>
                </a:solidFill>
                <a:cs typeface="Arial" panose="020B0604020202020204" pitchFamily="34" charset="0"/>
              </a:rPr>
              <a:t>Proteins</a:t>
            </a:r>
          </a:p>
        </p:txBody>
      </p:sp>
      <p:pic>
        <p:nvPicPr>
          <p:cNvPr id="33797" name="Picture 1">
            <a:extLst>
              <a:ext uri="{FF2B5EF4-FFF2-40B4-BE49-F238E27FC236}">
                <a16:creationId xmlns:a16="http://schemas.microsoft.com/office/drawing/2014/main" id="{E4ED5860-6500-D14E-A32F-9B2AADF1E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717" y="1600200"/>
            <a:ext cx="3954379"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7F934A73-55CE-3840-A8CB-A948B58B2153}"/>
              </a:ext>
            </a:extLst>
          </p:cNvPr>
          <p:cNvSpPr txBox="1">
            <a:spLocks noChangeArrowheads="1"/>
          </p:cNvSpPr>
          <p:nvPr/>
        </p:nvSpPr>
        <p:spPr bwMode="gray">
          <a:xfrm>
            <a:off x="516363" y="1238250"/>
            <a:ext cx="1115927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7: </a:t>
            </a:r>
            <a:r>
              <a:rPr lang="en-AU" b="1" kern="0" dirty="0">
                <a:cs typeface="Times New Roman" panose="02020603050405020304" pitchFamily="18" charset="0"/>
              </a:rPr>
              <a:t>How to use a codon table </a:t>
            </a: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r>
              <a:rPr lang="en-AU" sz="1400" kern="0" dirty="0">
                <a:latin typeface="Calibri" panose="020F0502020204030204" pitchFamily="34" charset="0"/>
                <a:ea typeface="Calibri" panose="020F0502020204030204" pitchFamily="34" charset="0"/>
                <a:cs typeface="Times New Roman" panose="02020603050405020304" pitchFamily="18" charset="0"/>
              </a:rPr>
              <a:t/>
            </a:r>
            <a:br>
              <a:rPr lang="en-AU" sz="1400" kern="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pic>
        <p:nvPicPr>
          <p:cNvPr id="8" name="Picture 2" descr="10 An RNA codon table showing the mapping from threeletter RNA codons... |  Download Scientific Diagram">
            <a:extLst>
              <a:ext uri="{FF2B5EF4-FFF2-40B4-BE49-F238E27FC236}">
                <a16:creationId xmlns:a16="http://schemas.microsoft.com/office/drawing/2014/main" id="{86AB6C16-109E-8341-A8DA-6CADD53480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4557" y="1988152"/>
            <a:ext cx="3387443"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165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E4299F-C3E5-6447-B1A3-5A5DFDD3E71E}"/>
              </a:ext>
            </a:extLst>
          </p:cNvPr>
          <p:cNvSpPr txBox="1">
            <a:spLocks noGrp="1" noChangeArrowheads="1"/>
          </p:cNvSpPr>
          <p:nvPr>
            <p:ph type="title"/>
          </p:nvPr>
        </p:nvSpPr>
        <p:spPr bwMode="gray">
          <a:xfrm>
            <a:off x="609600" y="1333500"/>
            <a:ext cx="1097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 </a:t>
            </a:r>
            <a:r>
              <a:rPr lang="en-AU" b="1" kern="0" dirty="0">
                <a:solidFill>
                  <a:srgbClr val="013658"/>
                </a:solidFill>
                <a:latin typeface="Arial"/>
              </a:rPr>
              <a:t>Give examples of structural proteins that are essential to cell structure</a:t>
            </a:r>
            <a: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solidFill>
                <a:srgbClr val="013658"/>
              </a:solidFill>
              <a:latin typeface="Arial"/>
            </a:endParaRPr>
          </a:p>
        </p:txBody>
      </p:sp>
      <p:pic>
        <p:nvPicPr>
          <p:cNvPr id="1026" name="Picture 2" descr="Image of the plasma membrane, showing the phospholipid bilayer with peripheral and integral membrane proteins, glycoproteins (proteins with a carbohydrate attached), glycolipids (lipids with a carbohydrate attached), and cholesterol molecules.">
            <a:extLst>
              <a:ext uri="{FF2B5EF4-FFF2-40B4-BE49-F238E27FC236}">
                <a16:creationId xmlns:a16="http://schemas.microsoft.com/office/drawing/2014/main" id="{749FEB88-38A4-144B-AC91-CD2CC9ADB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2171700"/>
            <a:ext cx="8177606" cy="397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67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micrographs of single cells are displayed in two rows, with two panels in each row. In the  top row are two examples of fluorescently-stained actin filaments inside single cells. The cells are irregularly-shaped polygons, and the actin filaments are arranged in parallel lines. The bottom row are microtubules, labeled in a fluorescent green color. The microtubules are arranged in a fan-like array, resembling spider webs.">
            <a:extLst>
              <a:ext uri="{FF2B5EF4-FFF2-40B4-BE49-F238E27FC236}">
                <a16:creationId xmlns:a16="http://schemas.microsoft.com/office/drawing/2014/main" id="{536B1F1A-CA4E-4D43-9125-751F91702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0" y="2082800"/>
            <a:ext cx="4254500" cy="42545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13E42F6F-9762-6E40-929F-30BDC3214A58}"/>
              </a:ext>
            </a:extLst>
          </p:cNvPr>
          <p:cNvSpPr txBox="1">
            <a:spLocks noGrp="1" noChangeArrowheads="1"/>
          </p:cNvSpPr>
          <p:nvPr>
            <p:ph type="title"/>
          </p:nvPr>
        </p:nvSpPr>
        <p:spPr bwMode="gray">
          <a:xfrm>
            <a:off x="609600" y="1193800"/>
            <a:ext cx="1097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 </a:t>
            </a:r>
            <a:r>
              <a:rPr lang="en-AU" b="1" kern="0" dirty="0">
                <a:solidFill>
                  <a:srgbClr val="013658"/>
                </a:solidFill>
                <a:latin typeface="Arial"/>
              </a:rPr>
              <a:t>Give examples of structural proteins that are essential to cell structure</a:t>
            </a:r>
            <a: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solidFill>
                <a:srgbClr val="013658"/>
              </a:solidFill>
              <a:latin typeface="Arial"/>
            </a:endParaRPr>
          </a:p>
        </p:txBody>
      </p:sp>
    </p:spTree>
    <p:extLst>
      <p:ext uri="{BB962C8B-B14F-4D97-AF65-F5344CB8AC3E}">
        <p14:creationId xmlns:p14="http://schemas.microsoft.com/office/powerpoint/2010/main" val="1582264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3">
            <a:extLst>
              <a:ext uri="{FF2B5EF4-FFF2-40B4-BE49-F238E27FC236}">
                <a16:creationId xmlns:a16="http://schemas.microsoft.com/office/drawing/2014/main" id="{E47396F5-9B5A-9741-887B-649FE38BAB2E}"/>
              </a:ext>
            </a:extLst>
          </p:cNvPr>
          <p:cNvGrpSpPr>
            <a:grpSpLocks/>
          </p:cNvGrpSpPr>
          <p:nvPr/>
        </p:nvGrpSpPr>
        <p:grpSpPr bwMode="auto">
          <a:xfrm>
            <a:off x="1752600" y="1409700"/>
            <a:ext cx="8458200" cy="2933701"/>
            <a:chOff x="933450" y="4648199"/>
            <a:chExt cx="7600950" cy="1491930"/>
          </a:xfrm>
        </p:grpSpPr>
        <p:grpSp>
          <p:nvGrpSpPr>
            <p:cNvPr id="18434" name="Group 4">
              <a:extLst>
                <a:ext uri="{FF2B5EF4-FFF2-40B4-BE49-F238E27FC236}">
                  <a16:creationId xmlns:a16="http://schemas.microsoft.com/office/drawing/2014/main" id="{58C64763-26DE-F642-B661-4699C37402A7}"/>
                </a:ext>
              </a:extLst>
            </p:cNvPr>
            <p:cNvGrpSpPr>
              <a:grpSpLocks/>
            </p:cNvGrpSpPr>
            <p:nvPr/>
          </p:nvGrpSpPr>
          <p:grpSpPr bwMode="auto">
            <a:xfrm>
              <a:off x="933450" y="4648199"/>
              <a:ext cx="7600950" cy="1336923"/>
              <a:chOff x="933450" y="4648199"/>
              <a:chExt cx="7600950" cy="1336923"/>
            </a:xfrm>
          </p:grpSpPr>
          <p:sp>
            <p:nvSpPr>
              <p:cNvPr id="9" name="Text Box 3">
                <a:extLst>
                  <a:ext uri="{FF2B5EF4-FFF2-40B4-BE49-F238E27FC236}">
                    <a16:creationId xmlns:a16="http://schemas.microsoft.com/office/drawing/2014/main" id="{31003892-308E-C446-A29D-43AF4327C69B}"/>
                  </a:ext>
                </a:extLst>
              </p:cNvPr>
              <p:cNvSpPr txBox="1"/>
              <p:nvPr/>
            </p:nvSpPr>
            <p:spPr>
              <a:xfrm>
                <a:off x="933450" y="4648199"/>
                <a:ext cx="7600950" cy="1181919"/>
              </a:xfrm>
              <a:prstGeom prst="rect">
                <a:avLst/>
              </a:prstGeom>
              <a:solidFill>
                <a:schemeClr val="bg1">
                  <a:lumMod val="85000"/>
                </a:schemeClr>
              </a:solidFill>
              <a:ln w="6350">
                <a:solidFill>
                  <a:prstClr val="black"/>
                </a:solidFill>
              </a:ln>
            </p:spPr>
            <p:txBody>
              <a:bodyPr/>
              <a:lstStyle/>
              <a:p>
                <a:pPr eaLnBrk="0" fontAlgn="base" hangingPunct="0">
                  <a:spcBef>
                    <a:spcPct val="0"/>
                  </a:spcBef>
                  <a:spcAft>
                    <a:spcPct val="0"/>
                  </a:spcAft>
                  <a:defRPr/>
                </a:pPr>
                <a:r>
                  <a:rPr lang="en-AU" sz="24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18439" name="Text Box 27">
                <a:extLst>
                  <a:ext uri="{FF2B5EF4-FFF2-40B4-BE49-F238E27FC236}">
                    <a16:creationId xmlns:a16="http://schemas.microsoft.com/office/drawing/2014/main" id="{1D3A16CB-A671-EF4F-99F9-918D533A2B38}"/>
                  </a:ext>
                </a:extLst>
              </p:cNvPr>
              <p:cNvSpPr txBox="1">
                <a:spLocks noChangeArrowheads="1"/>
              </p:cNvSpPr>
              <p:nvPr/>
            </p:nvSpPr>
            <p:spPr bwMode="auto">
              <a:xfrm>
                <a:off x="2813050" y="4672946"/>
                <a:ext cx="5702300" cy="131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pPr>
                <a:r>
                  <a:rPr lang="en-AU" altLang="en-US" sz="2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genetic code is a base triplet code; genes include ‘coding’ and ‘non-coding’ DNA, and many genes contain information for protein production</a:t>
                </a:r>
              </a:p>
              <a:p>
                <a:pPr eaLnBrk="0" fontAlgn="base" hangingPunct="0">
                  <a:spcBef>
                    <a:spcPct val="0"/>
                  </a:spcBef>
                  <a:spcAft>
                    <a:spcPct val="0"/>
                  </a:spcAft>
                </a:pPr>
                <a:endParaRPr lang="en-AU" altLang="en-US" sz="22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AU" altLang="en-US" sz="22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AU" altLang="en-US" sz="2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Describe the genetic code of a cell</a:t>
                </a:r>
              </a:p>
            </p:txBody>
          </p:sp>
        </p:grpSp>
        <p:grpSp>
          <p:nvGrpSpPr>
            <p:cNvPr id="18435" name="Group 5">
              <a:extLst>
                <a:ext uri="{FF2B5EF4-FFF2-40B4-BE49-F238E27FC236}">
                  <a16:creationId xmlns:a16="http://schemas.microsoft.com/office/drawing/2014/main" id="{6E77E0DF-388A-2C4A-AB0C-F9EFDF57CFF5}"/>
                </a:ext>
              </a:extLst>
            </p:cNvPr>
            <p:cNvGrpSpPr>
              <a:grpSpLocks/>
            </p:cNvGrpSpPr>
            <p:nvPr/>
          </p:nvGrpSpPr>
          <p:grpSpPr bwMode="auto">
            <a:xfrm>
              <a:off x="958850" y="4701706"/>
              <a:ext cx="1727200" cy="1438423"/>
              <a:chOff x="958850" y="4701706"/>
              <a:chExt cx="1727200" cy="1438423"/>
            </a:xfrm>
          </p:grpSpPr>
          <p:pic>
            <p:nvPicPr>
              <p:cNvPr id="18436" name="Text Box 4">
                <a:extLst>
                  <a:ext uri="{FF2B5EF4-FFF2-40B4-BE49-F238E27FC236}">
                    <a16:creationId xmlns:a16="http://schemas.microsoft.com/office/drawing/2014/main" id="{8216DF7A-5DEF-AF43-AAC1-E0B0DE6E710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50" y="5365102"/>
                <a:ext cx="1727200" cy="77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1">
                <a:extLst>
                  <a:ext uri="{FF2B5EF4-FFF2-40B4-BE49-F238E27FC236}">
                    <a16:creationId xmlns:a16="http://schemas.microsoft.com/office/drawing/2014/main" id="{9FD29E32-F997-D445-9E79-AA7F41BC98D5}"/>
                  </a:ext>
                </a:extLst>
              </p:cNvPr>
              <p:cNvSpPr txBox="1"/>
              <p:nvPr/>
            </p:nvSpPr>
            <p:spPr>
              <a:xfrm>
                <a:off x="979387" y="4701706"/>
                <a:ext cx="1540222" cy="219127"/>
              </a:xfrm>
              <a:prstGeom prst="rect">
                <a:avLst/>
              </a:prstGeom>
              <a:noFill/>
              <a:ln>
                <a:noFill/>
              </a:ln>
            </p:spPr>
            <p:txBody>
              <a:bodyPr wrap="none">
                <a:spAutoFit/>
              </a:bodyPr>
              <a:lstStyle/>
              <a:p>
                <a:pPr eaLnBrk="0" fontAlgn="base" hangingPunct="0">
                  <a:spcBef>
                    <a:spcPct val="0"/>
                  </a:spcBef>
                  <a:spcAft>
                    <a:spcPct val="0"/>
                  </a:spcAft>
                  <a:defRPr/>
                </a:pPr>
                <a:r>
                  <a:rPr lang="en-AU" sz="22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Syllabus:</a:t>
                </a:r>
                <a:endParaRPr lang="en-AU" sz="2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3865510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A6EE7B-EC62-EA4B-B421-B9FCB4E57941}"/>
              </a:ext>
            </a:extLst>
          </p:cNvPr>
          <p:cNvSpPr>
            <a:spLocks noGrp="1"/>
          </p:cNvSpPr>
          <p:nvPr>
            <p:ph idx="1"/>
          </p:nvPr>
        </p:nvSpPr>
        <p:spPr/>
        <p:txBody>
          <a:bodyPr/>
          <a:lstStyle/>
          <a:p>
            <a:pPr>
              <a:buFont typeface="Arial" panose="020B0604020202020204" pitchFamily="34" charset="0"/>
              <a:buChar char="•"/>
            </a:pPr>
            <a:r>
              <a:rPr lang="en-AU" sz="2000" dirty="0"/>
              <a:t>Gene expression is the process by which the information encoded in a gene is used to direct the assembly of a protein molecule (</a:t>
            </a:r>
            <a:r>
              <a:rPr lang="en-AU" sz="2000" dirty="0">
                <a:hlinkClick r:id="rId2"/>
              </a:rPr>
              <a:t>https://www.genome.gov/genetics-glossary/Gene-Expression</a:t>
            </a:r>
            <a:r>
              <a:rPr lang="en-AU" sz="2000" dirty="0"/>
              <a:t>) </a:t>
            </a:r>
          </a:p>
          <a:p>
            <a:pPr>
              <a:buFont typeface="Arial" panose="020B0604020202020204" pitchFamily="34" charset="0"/>
              <a:buChar char="•"/>
            </a:pPr>
            <a:r>
              <a:rPr lang="en-AU" sz="2000" dirty="0"/>
              <a:t>Protein synthesis is the process of making a protein using the information encoded in a gene so is an essential step in gene expression</a:t>
            </a:r>
          </a:p>
          <a:p>
            <a:pPr>
              <a:buFont typeface="Arial" panose="020B0604020202020204" pitchFamily="34" charset="0"/>
              <a:buChar char="•"/>
            </a:pPr>
            <a:r>
              <a:rPr lang="en-AU" sz="2000" dirty="0"/>
              <a:t>Lets see how this is done exactly….</a:t>
            </a:r>
          </a:p>
        </p:txBody>
      </p:sp>
      <p:sp>
        <p:nvSpPr>
          <p:cNvPr id="4" name="Title 1">
            <a:extLst>
              <a:ext uri="{FF2B5EF4-FFF2-40B4-BE49-F238E27FC236}">
                <a16:creationId xmlns:a16="http://schemas.microsoft.com/office/drawing/2014/main" id="{3DA21E04-3B50-5446-8EA4-CFACA52C3924}"/>
              </a:ext>
            </a:extLst>
          </p:cNvPr>
          <p:cNvSpPr txBox="1">
            <a:spLocks noGrp="1" noChangeArrowheads="1"/>
          </p:cNvSpPr>
          <p:nvPr>
            <p:ph type="title"/>
          </p:nvPr>
        </p:nvSpPr>
        <p:spPr bwMode="gray">
          <a:xfrm>
            <a:off x="609600" y="1066800"/>
            <a:ext cx="1097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 </a:t>
            </a:r>
            <a:r>
              <a:rPr lang="en-AU" b="1" dirty="0">
                <a:cs typeface="Times New Roman" panose="02020603050405020304" pitchFamily="18" charset="0"/>
              </a:rPr>
              <a:t>What is gene expression</a:t>
            </a: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r>
              <a:rPr lang="en-AU" sz="1400" dirty="0">
                <a:latin typeface="Calibri" panose="020F0502020204030204" pitchFamily="34" charset="0"/>
                <a:ea typeface="Calibri" panose="020F0502020204030204" pitchFamily="34" charset="0"/>
                <a:cs typeface="Times New Roman" panose="02020603050405020304" pitchFamily="18" charset="0"/>
              </a:rPr>
              <a:t/>
            </a:r>
            <a:br>
              <a:rPr lang="en-AU" sz="1400" dirty="0">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p>
        </p:txBody>
      </p:sp>
    </p:spTree>
    <p:extLst>
      <p:ext uri="{BB962C8B-B14F-4D97-AF65-F5344CB8AC3E}">
        <p14:creationId xmlns:p14="http://schemas.microsoft.com/office/powerpoint/2010/main" val="2516043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76109B-D33A-9149-A234-37D354C8C665}"/>
              </a:ext>
            </a:extLst>
          </p:cNvPr>
          <p:cNvSpPr>
            <a:spLocks noGrp="1"/>
          </p:cNvSpPr>
          <p:nvPr>
            <p:ph idx="1"/>
          </p:nvPr>
        </p:nvSpPr>
        <p:spPr>
          <a:xfrm>
            <a:off x="742950" y="1638300"/>
            <a:ext cx="11220450" cy="4114800"/>
          </a:xfrm>
        </p:spPr>
        <p:txBody>
          <a:bodyPr/>
          <a:lstStyle/>
          <a:p>
            <a:pPr>
              <a:buFont typeface="Arial" panose="020B0604020202020204" pitchFamily="34" charset="0"/>
              <a:buChar char="•"/>
            </a:pPr>
            <a:r>
              <a:rPr lang="en-US" sz="2000" dirty="0"/>
              <a:t>A unit of heredity that transmits information from one generation to the next</a:t>
            </a:r>
          </a:p>
          <a:p>
            <a:pPr>
              <a:buFont typeface="Arial" panose="020B0604020202020204" pitchFamily="34" charset="0"/>
              <a:buChar char="•"/>
            </a:pPr>
            <a:r>
              <a:rPr lang="en-US" sz="2000" dirty="0"/>
              <a:t>A segment of DNA that </a:t>
            </a:r>
            <a:r>
              <a:rPr lang="en-US" sz="2000" dirty="0" smtClean="0"/>
              <a:t>codes </a:t>
            </a:r>
            <a:r>
              <a:rPr lang="en-US" sz="2000" dirty="0"/>
              <a:t>for a polypeptide</a:t>
            </a:r>
          </a:p>
        </p:txBody>
      </p:sp>
      <p:sp>
        <p:nvSpPr>
          <p:cNvPr id="4" name="Title 1">
            <a:extLst>
              <a:ext uri="{FF2B5EF4-FFF2-40B4-BE49-F238E27FC236}">
                <a16:creationId xmlns:a16="http://schemas.microsoft.com/office/drawing/2014/main" id="{1332A6B9-A8A0-C449-ACEF-F573460DF9C9}"/>
              </a:ext>
            </a:extLst>
          </p:cNvPr>
          <p:cNvSpPr txBox="1">
            <a:spLocks noGrp="1" noChangeArrowheads="1"/>
          </p:cNvSpPr>
          <p:nvPr>
            <p:ph type="title"/>
          </p:nvPr>
        </p:nvSpPr>
        <p:spPr bwMode="gray">
          <a:xfrm>
            <a:off x="609600" y="1066800"/>
            <a:ext cx="1097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a:t>
            </a:r>
            <a:r>
              <a:rPr lang="en-AU" sz="2400" b="1"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2</a:t>
            </a:r>
            <a:r>
              <a:rPr lang="en-AU" sz="2400"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 </a:t>
            </a:r>
            <a:r>
              <a:rPr lang="en-AU" b="1" kern="0" dirty="0">
                <a:solidFill>
                  <a:srgbClr val="013658"/>
                </a:solidFill>
                <a:latin typeface="Arial"/>
              </a:rPr>
              <a:t>Define the term gene</a:t>
            </a:r>
            <a: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t/>
            </a:r>
            <a:br>
              <a:rPr lang="en-AU" sz="1400" kern="0" dirty="0">
                <a:solidFill>
                  <a:srgbClr val="013658"/>
                </a:solidFill>
                <a:latin typeface="Calibri" panose="020F0502020204030204" pitchFamily="34" charset="0"/>
                <a:ea typeface="Calibri" panose="020F0502020204030204" pitchFamily="34" charset="0"/>
                <a:cs typeface="Times New Roman" panose="02020603050405020304" pitchFamily="18" charset="0"/>
              </a:rPr>
            </a:br>
            <a:endParaRPr lang="en-AU" altLang="en-US" b="1" kern="0" dirty="0">
              <a:solidFill>
                <a:srgbClr val="013658"/>
              </a:solidFill>
              <a:latin typeface="Arial"/>
            </a:endParaRPr>
          </a:p>
        </p:txBody>
      </p:sp>
      <p:pic>
        <p:nvPicPr>
          <p:cNvPr id="3074" name="Picture 2">
            <a:extLst>
              <a:ext uri="{FF2B5EF4-FFF2-40B4-BE49-F238E27FC236}">
                <a16:creationId xmlns:a16="http://schemas.microsoft.com/office/drawing/2014/main" id="{7BEEB11D-3D88-544F-984F-C33130308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2636553"/>
            <a:ext cx="6851650" cy="399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40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
      <a:dk1>
        <a:srgbClr val="000000"/>
      </a:dk1>
      <a:lt1>
        <a:srgbClr val="FFFFFF"/>
      </a:lt1>
      <a:dk2>
        <a:srgbClr val="B2DCEE"/>
      </a:dk2>
      <a:lt2>
        <a:srgbClr val="80C4E2"/>
      </a:lt2>
      <a:accent1>
        <a:srgbClr val="013658"/>
      </a:accent1>
      <a:accent2>
        <a:srgbClr val="0C5C92"/>
      </a:accent2>
      <a:accent3>
        <a:srgbClr val="FFFFFF"/>
      </a:accent3>
      <a:accent4>
        <a:srgbClr val="000000"/>
      </a:accent4>
      <a:accent5>
        <a:srgbClr val="AAAEB4"/>
      </a:accent5>
      <a:accent6>
        <a:srgbClr val="0A5384"/>
      </a:accent6>
      <a:hlink>
        <a:srgbClr val="0089C5"/>
      </a:hlink>
      <a:folHlink>
        <a:srgbClr val="4CACD6"/>
      </a:folHlink>
    </a:clrScheme>
    <a:fontScheme name="C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_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_PowerPoi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_PowerPoi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_PowerPoi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_PowerPoi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_PowerPoi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_PowerPoi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_PowerPoi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_PowerPoi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_PowerPoi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_PowerPoi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_PowerPoi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2271</Words>
  <Application>Microsoft Office PowerPoint</Application>
  <PresentationFormat>Widescreen</PresentationFormat>
  <Paragraphs>275</Paragraphs>
  <Slides>47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MS PGothic</vt:lpstr>
      <vt:lpstr>MS PGothic</vt:lpstr>
      <vt:lpstr>Arial</vt:lpstr>
      <vt:lpstr>Calibri</vt:lpstr>
      <vt:lpstr>Lucida Console</vt:lpstr>
      <vt:lpstr>Times New Roman</vt:lpstr>
      <vt:lpstr>Wingdings</vt:lpstr>
      <vt:lpstr>Theme1</vt:lpstr>
      <vt:lpstr>Gene Expression - Protein Synthesis</vt:lpstr>
      <vt:lpstr>What you need to complete</vt:lpstr>
      <vt:lpstr>PowerPoint Presentation</vt:lpstr>
      <vt:lpstr>Topic Question 1: Give examples of enzymes that are essential to cell functioning  </vt:lpstr>
      <vt:lpstr>Topic Question 2: Give examples of structural proteins that are essential to cell structure  </vt:lpstr>
      <vt:lpstr>Topic Question 2: Give examples of structural proteins that are essential to cell structure  </vt:lpstr>
      <vt:lpstr>PowerPoint Presentation</vt:lpstr>
      <vt:lpstr>Topic Question 1: What is gene expression  </vt:lpstr>
      <vt:lpstr>Topic Question 2: Define the term gene  </vt:lpstr>
      <vt:lpstr>PowerPoint Presentation</vt:lpstr>
      <vt:lpstr>Topic Question 4: How is the genetic code read?  </vt:lpstr>
      <vt:lpstr>Topic Question 4: How is the genetic code read?  </vt:lpstr>
      <vt:lpstr>Topic Question 4: How is the genetic code read?  </vt:lpstr>
      <vt:lpstr>PowerPoint Presentation</vt:lpstr>
      <vt:lpstr>PowerPoint Presentation</vt:lpstr>
      <vt:lpstr>PowerPoint Presentation</vt:lpstr>
      <vt:lpstr>PowerPoint Presentation</vt:lpstr>
      <vt:lpstr>PowerPoint Presentation</vt:lpstr>
      <vt:lpstr>PowerPoint Presentation</vt:lpstr>
      <vt:lpstr>Topic Question 1: Define protein synthesis  </vt:lpstr>
      <vt:lpstr>PowerPoint Presentation</vt:lpstr>
      <vt:lpstr>Topic Question 2: Define the two main stages involved in protein synthesis and state where these stages occur  </vt:lpstr>
      <vt:lpstr>Topic Question 3: What are the essential materials required for protein synthesis?  </vt:lpstr>
      <vt:lpstr>Topic Question 3: What are the essential materials required for protein synthesis?  </vt:lpstr>
      <vt:lpstr>Topic Question 3: What are the essential materials required for protein synthesis?  </vt:lpstr>
      <vt:lpstr>Topic Question 3: What are the essential materials required for protein synthesis?  </vt:lpstr>
      <vt:lpstr>Topic Question 3: What are the essential materials required for protein synthesis?  </vt:lpstr>
      <vt:lpstr>Topic Question 3: What are the essential materials required for protein synthesis?  </vt:lpstr>
      <vt:lpstr>Topic Question 3: What are the essential materials required for protein synthesis?  </vt:lpstr>
      <vt:lpstr>Revision – Complementary Base Pair Rules for RNA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Synthesis</dc:title>
  <dc:creator>RAYNER Elizabeth [Rossmoyne Senior High School]</dc:creator>
  <cp:lastModifiedBy>RAYNER Elizabeth [Rossmoyne Senior High School]</cp:lastModifiedBy>
  <cp:revision>5</cp:revision>
  <dcterms:created xsi:type="dcterms:W3CDTF">2022-02-10T09:20:29Z</dcterms:created>
  <dcterms:modified xsi:type="dcterms:W3CDTF">2022-02-18T01:43:34Z</dcterms:modified>
</cp:coreProperties>
</file>